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2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1" r:id="rId2"/>
    <p:sldId id="260" r:id="rId3"/>
    <p:sldId id="282" r:id="rId4"/>
    <p:sldId id="283" r:id="rId5"/>
    <p:sldId id="284" r:id="rId6"/>
    <p:sldId id="262" r:id="rId7"/>
    <p:sldId id="263" r:id="rId8"/>
    <p:sldId id="288" r:id="rId9"/>
    <p:sldId id="286" r:id="rId10"/>
    <p:sldId id="264" r:id="rId11"/>
    <p:sldId id="265" r:id="rId12"/>
    <p:sldId id="291" r:id="rId13"/>
    <p:sldId id="290" r:id="rId14"/>
    <p:sldId id="266" r:id="rId15"/>
    <p:sldId id="267" r:id="rId16"/>
    <p:sldId id="268" r:id="rId17"/>
    <p:sldId id="269" r:id="rId18"/>
    <p:sldId id="270" r:id="rId19"/>
    <p:sldId id="272" r:id="rId20"/>
    <p:sldId id="273" r:id="rId21"/>
    <p:sldId id="274" r:id="rId22"/>
    <p:sldId id="275" r:id="rId23"/>
    <p:sldId id="297" r:id="rId24"/>
    <p:sldId id="292" r:id="rId25"/>
    <p:sldId id="302" r:id="rId26"/>
    <p:sldId id="276" r:id="rId27"/>
    <p:sldId id="278" r:id="rId28"/>
    <p:sldId id="277" r:id="rId29"/>
    <p:sldId id="299" r:id="rId30"/>
    <p:sldId id="300" r:id="rId31"/>
    <p:sldId id="301" r:id="rId32"/>
    <p:sldId id="29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68" d="100"/>
          <a:sy n="68" d="100"/>
        </p:scale>
        <p:origin x="73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3A760-87E9-4D35-B1D8-5BB11ED07B5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E716E343-82B4-4D0B-B45D-0F490FE0235D}">
      <dgm:prSet custT="1"/>
      <dgm:spPr>
        <a:gradFill flip="none" rotWithShape="1">
          <a:gsLst>
            <a:gs pos="0">
              <a:srgbClr val="5E9EFF"/>
            </a:gs>
            <a:gs pos="39999">
              <a:srgbClr val="85C2FF"/>
            </a:gs>
            <a:gs pos="70000">
              <a:srgbClr val="C4D6EB"/>
            </a:gs>
            <a:gs pos="100000">
              <a:srgbClr val="FFEBFA"/>
            </a:gs>
          </a:gsLst>
          <a:lin ang="5400000" scaled="0"/>
          <a:tileRect/>
        </a:gradFill>
        <a:ln w="57150">
          <a:solidFill>
            <a:srgbClr val="C00000"/>
          </a:solidFill>
        </a:ln>
      </dgm:spPr>
      <dgm:t>
        <a:bodyPr/>
        <a:lstStyle/>
        <a:p>
          <a:pPr rtl="0"/>
          <a:endParaRPr lang="en-US" sz="1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endParaRPr>
        </a:p>
        <a:p>
          <a:pPr rtl="0"/>
          <a:r>
            <a:rPr lang="bn-BD" sz="7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rPr>
            <a:t>পরিচিতি</a:t>
          </a:r>
          <a:endParaRPr lang="en-US" sz="7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endParaRPr>
        </a:p>
      </dgm:t>
    </dgm:pt>
    <dgm:pt modelId="{25F8F6E0-A5B2-491D-83ED-19E9E7160104}" type="parTrans" cxnId="{BE3D134B-D443-4E8A-B5E2-76B63F1180A5}">
      <dgm:prSet/>
      <dgm:spPr/>
      <dgm:t>
        <a:bodyPr/>
        <a:lstStyle/>
        <a:p>
          <a:endParaRPr lang="en-US"/>
        </a:p>
      </dgm:t>
    </dgm:pt>
    <dgm:pt modelId="{B8D085A5-8128-4884-BE7E-666BC7382FCA}" type="sibTrans" cxnId="{BE3D134B-D443-4E8A-B5E2-76B63F1180A5}">
      <dgm:prSet/>
      <dgm:spPr/>
      <dgm:t>
        <a:bodyPr/>
        <a:lstStyle/>
        <a:p>
          <a:endParaRPr lang="en-US"/>
        </a:p>
      </dgm:t>
    </dgm:pt>
    <dgm:pt modelId="{EB82FB9B-EC43-4CC6-88CB-A53F2E8714A8}" type="pres">
      <dgm:prSet presAssocID="{BE53A760-87E9-4D35-B1D8-5BB11ED07B53}" presName="Name0" presStyleCnt="0">
        <dgm:presLayoutVars>
          <dgm:chMax val="7"/>
          <dgm:dir/>
          <dgm:animLvl val="lvl"/>
          <dgm:resizeHandles val="exact"/>
        </dgm:presLayoutVars>
      </dgm:prSet>
      <dgm:spPr/>
      <dgm:t>
        <a:bodyPr/>
        <a:lstStyle/>
        <a:p>
          <a:endParaRPr lang="en-US"/>
        </a:p>
      </dgm:t>
    </dgm:pt>
    <dgm:pt modelId="{E4FD88E8-8AC9-4B1F-A0C4-A20C1D97D604}" type="pres">
      <dgm:prSet presAssocID="{E716E343-82B4-4D0B-B45D-0F490FE0235D}" presName="circle1" presStyleLbl="node1" presStyleIdx="0" presStyleCnt="1"/>
      <dgm:spPr>
        <a:gradFill flip="none" rotWithShape="0">
          <a:gsLst>
            <a:gs pos="0">
              <a:srgbClr val="FF3399"/>
            </a:gs>
            <a:gs pos="25000">
              <a:srgbClr val="FF6633"/>
            </a:gs>
            <a:gs pos="50000">
              <a:srgbClr val="FFFF00"/>
            </a:gs>
            <a:gs pos="75000">
              <a:srgbClr val="01A78F"/>
            </a:gs>
            <a:gs pos="100000">
              <a:srgbClr val="3366FF"/>
            </a:gs>
          </a:gsLst>
          <a:lin ang="0" scaled="0"/>
          <a:tileRect/>
        </a:gradFill>
        <a:ln>
          <a:solidFill>
            <a:srgbClr val="C00000"/>
          </a:solidFill>
        </a:ln>
      </dgm:spPr>
      <dgm:t>
        <a:bodyPr/>
        <a:lstStyle/>
        <a:p>
          <a:endParaRPr lang="en-US"/>
        </a:p>
      </dgm:t>
    </dgm:pt>
    <dgm:pt modelId="{9871A64A-1045-472E-94BB-C26A9DBFAFE7}" type="pres">
      <dgm:prSet presAssocID="{E716E343-82B4-4D0B-B45D-0F490FE0235D}" presName="space" presStyleCnt="0"/>
      <dgm:spPr/>
    </dgm:pt>
    <dgm:pt modelId="{508660B7-E931-4D2D-869E-C294046FF6B9}" type="pres">
      <dgm:prSet presAssocID="{E716E343-82B4-4D0B-B45D-0F490FE0235D}" presName="rect1" presStyleLbl="alignAcc1" presStyleIdx="0" presStyleCnt="1" custScaleX="100000" custScaleY="100000" custLinFactNeighborX="-23230" custLinFactNeighborY="-4923"/>
      <dgm:spPr/>
      <dgm:t>
        <a:bodyPr/>
        <a:lstStyle/>
        <a:p>
          <a:endParaRPr lang="en-US"/>
        </a:p>
      </dgm:t>
    </dgm:pt>
    <dgm:pt modelId="{AAC36E9C-336F-488E-A8C1-0178D536F410}" type="pres">
      <dgm:prSet presAssocID="{E716E343-82B4-4D0B-B45D-0F490FE0235D}" presName="rect1ParTxNoCh" presStyleLbl="alignAcc1" presStyleIdx="0" presStyleCnt="1">
        <dgm:presLayoutVars>
          <dgm:chMax val="1"/>
          <dgm:bulletEnabled val="1"/>
        </dgm:presLayoutVars>
      </dgm:prSet>
      <dgm:spPr/>
      <dgm:t>
        <a:bodyPr/>
        <a:lstStyle/>
        <a:p>
          <a:endParaRPr lang="en-US"/>
        </a:p>
      </dgm:t>
    </dgm:pt>
  </dgm:ptLst>
  <dgm:cxnLst>
    <dgm:cxn modelId="{804AC729-1EE7-4F12-9AB9-57E125BF981B}" type="presOf" srcId="{E716E343-82B4-4D0B-B45D-0F490FE0235D}" destId="{AAC36E9C-336F-488E-A8C1-0178D536F410}" srcOrd="1" destOrd="0" presId="urn:microsoft.com/office/officeart/2005/8/layout/target3"/>
    <dgm:cxn modelId="{BE3D134B-D443-4E8A-B5E2-76B63F1180A5}" srcId="{BE53A760-87E9-4D35-B1D8-5BB11ED07B53}" destId="{E716E343-82B4-4D0B-B45D-0F490FE0235D}" srcOrd="0" destOrd="0" parTransId="{25F8F6E0-A5B2-491D-83ED-19E9E7160104}" sibTransId="{B8D085A5-8128-4884-BE7E-666BC7382FCA}"/>
    <dgm:cxn modelId="{D8087BF6-EC2E-44C1-9DDA-7A1D5325FDE6}" type="presOf" srcId="{BE53A760-87E9-4D35-B1D8-5BB11ED07B53}" destId="{EB82FB9B-EC43-4CC6-88CB-A53F2E8714A8}" srcOrd="0" destOrd="0" presId="urn:microsoft.com/office/officeart/2005/8/layout/target3"/>
    <dgm:cxn modelId="{0036CBE2-988E-463F-AA02-C842E6D923A1}" type="presOf" srcId="{E716E343-82B4-4D0B-B45D-0F490FE0235D}" destId="{508660B7-E931-4D2D-869E-C294046FF6B9}" srcOrd="0" destOrd="0" presId="urn:microsoft.com/office/officeart/2005/8/layout/target3"/>
    <dgm:cxn modelId="{D63A77B7-9A50-4E22-B600-B4FFA2C7FFFA}" type="presParOf" srcId="{EB82FB9B-EC43-4CC6-88CB-A53F2E8714A8}" destId="{E4FD88E8-8AC9-4B1F-A0C4-A20C1D97D604}" srcOrd="0" destOrd="0" presId="urn:microsoft.com/office/officeart/2005/8/layout/target3"/>
    <dgm:cxn modelId="{8E733464-D76D-424F-BE91-3124AF66036C}" type="presParOf" srcId="{EB82FB9B-EC43-4CC6-88CB-A53F2E8714A8}" destId="{9871A64A-1045-472E-94BB-C26A9DBFAFE7}" srcOrd="1" destOrd="0" presId="urn:microsoft.com/office/officeart/2005/8/layout/target3"/>
    <dgm:cxn modelId="{A47320CE-B833-44CA-B091-5BC1BA06FDCF}" type="presParOf" srcId="{EB82FB9B-EC43-4CC6-88CB-A53F2E8714A8}" destId="{508660B7-E931-4D2D-869E-C294046FF6B9}" srcOrd="2" destOrd="0" presId="urn:microsoft.com/office/officeart/2005/8/layout/target3"/>
    <dgm:cxn modelId="{E3F842AE-0FE6-4D04-B070-312BD9F830D8}" type="presParOf" srcId="{EB82FB9B-EC43-4CC6-88CB-A53F2E8714A8}" destId="{AAC36E9C-336F-488E-A8C1-0178D536F410}" srcOrd="3" destOrd="0" presId="urn:microsoft.com/office/officeart/2005/8/layout/targe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AA8D16-A436-464E-AC03-FF791BEB1744}" type="doc">
      <dgm:prSet loTypeId="urn:microsoft.com/office/officeart/2005/8/layout/lProcess3" loCatId="process" qsTypeId="urn:microsoft.com/office/officeart/2005/8/quickstyle/3d5" qsCatId="3D" csTypeId="urn:microsoft.com/office/officeart/2005/8/colors/accent1_5" csCatId="accent1" phldr="1"/>
      <dgm:spPr/>
      <dgm:t>
        <a:bodyPr/>
        <a:lstStyle/>
        <a:p>
          <a:endParaRPr lang="en-US"/>
        </a:p>
      </dgm:t>
    </dgm:pt>
    <dgm:pt modelId="{F2BE6500-0FCC-41C8-9FBC-63C05BD7D7FB}">
      <dgm:prSet phldrT="[Text]" custT="1"/>
      <dgm:spPr>
        <a:solidFill>
          <a:schemeClr val="accent6">
            <a:lumMod val="50000"/>
          </a:schemeClr>
        </a:solidFill>
        <a:ln>
          <a:solidFill>
            <a:schemeClr val="accent5">
              <a:lumMod val="75000"/>
            </a:schemeClr>
          </a:solidFill>
        </a:ln>
      </dgm:spPr>
      <dgm:t>
        <a:bodyPr/>
        <a:lstStyle/>
        <a:p>
          <a:pPr>
            <a:spcBef>
              <a:spcPts val="600"/>
            </a:spcBef>
            <a:spcAft>
              <a:spcPts val="600"/>
            </a:spcAft>
          </a:pPr>
          <a:r>
            <a:rPr lang="bn-IN" sz="2800" b="1" dirty="0" smtClean="0">
              <a:latin typeface="NikoshBAN" pitchFamily="2" charset="0"/>
              <a:cs typeface="NikoshBAN" pitchFamily="2" charset="0"/>
            </a:rPr>
            <a:t>শ্রেণি</a:t>
          </a:r>
          <a:endParaRPr lang="en-US" sz="2800" b="1" dirty="0">
            <a:latin typeface="NikoshBAN" pitchFamily="2" charset="0"/>
            <a:cs typeface="NikoshBAN" pitchFamily="2" charset="0"/>
          </a:endParaRPr>
        </a:p>
      </dgm:t>
    </dgm:pt>
    <dgm:pt modelId="{5AFF28F6-AFFF-46A4-8D84-FB6B62603858}" type="parTrans" cxnId="{4018C29E-5B84-44B2-A4E0-B495B287FD2F}">
      <dgm:prSet/>
      <dgm:spPr/>
      <dgm:t>
        <a:bodyPr/>
        <a:lstStyle/>
        <a:p>
          <a:endParaRPr lang="en-US" sz="2800">
            <a:solidFill>
              <a:schemeClr val="accent6">
                <a:lumMod val="50000"/>
              </a:schemeClr>
            </a:solidFill>
          </a:endParaRPr>
        </a:p>
      </dgm:t>
    </dgm:pt>
    <dgm:pt modelId="{2246810E-BB12-4C44-800E-6F717111D356}" type="sibTrans" cxnId="{4018C29E-5B84-44B2-A4E0-B495B287FD2F}">
      <dgm:prSet/>
      <dgm:spPr/>
      <dgm:t>
        <a:bodyPr/>
        <a:lstStyle/>
        <a:p>
          <a:endParaRPr lang="en-US" sz="2800">
            <a:solidFill>
              <a:schemeClr val="accent6">
                <a:lumMod val="50000"/>
              </a:schemeClr>
            </a:solidFill>
          </a:endParaRPr>
        </a:p>
      </dgm:t>
    </dgm:pt>
    <dgm:pt modelId="{C4DA1679-73B2-480A-827F-509A9AFD62DA}">
      <dgm:prSet phldrT="[Text]" custT="1"/>
      <dgm:spPr>
        <a:solidFill>
          <a:srgbClr val="00B0F0"/>
        </a:solidFill>
        <a:ln>
          <a:solidFill>
            <a:schemeClr val="accent5">
              <a:lumMod val="75000"/>
            </a:schemeClr>
          </a:solidFill>
        </a:ln>
      </dgm:spPr>
      <dgm:t>
        <a:bodyPr/>
        <a:lstStyle/>
        <a:p>
          <a:r>
            <a:rPr lang="en-US" sz="3600" dirty="0" err="1" smtClean="0">
              <a:solidFill>
                <a:srgbClr val="002060"/>
              </a:solidFill>
              <a:latin typeface="NikoshBAN" pitchFamily="2" charset="0"/>
              <a:cs typeface="NikoshBAN" pitchFamily="2" charset="0"/>
            </a:rPr>
            <a:t>ষষ্ঠ</a:t>
          </a:r>
          <a:endParaRPr lang="en-US" sz="3600" dirty="0">
            <a:solidFill>
              <a:srgbClr val="002060"/>
            </a:solidFill>
            <a:latin typeface="NikoshBAN" pitchFamily="2" charset="0"/>
            <a:cs typeface="NikoshBAN" pitchFamily="2" charset="0"/>
          </a:endParaRPr>
        </a:p>
      </dgm:t>
    </dgm:pt>
    <dgm:pt modelId="{FDBF6D67-E458-43CD-B6F7-3BDB0A3E048E}" type="parTrans" cxnId="{ADCF0EC6-EBE2-4C4A-B1D8-61C7ECB3AA86}">
      <dgm:prSet/>
      <dgm:spPr/>
      <dgm:t>
        <a:bodyPr/>
        <a:lstStyle/>
        <a:p>
          <a:endParaRPr lang="en-US" sz="2800">
            <a:solidFill>
              <a:schemeClr val="accent6">
                <a:lumMod val="50000"/>
              </a:schemeClr>
            </a:solidFill>
          </a:endParaRPr>
        </a:p>
      </dgm:t>
    </dgm:pt>
    <dgm:pt modelId="{CA206BC8-6E95-40C8-9081-BB7050EEBBC4}" type="sibTrans" cxnId="{ADCF0EC6-EBE2-4C4A-B1D8-61C7ECB3AA86}">
      <dgm:prSet/>
      <dgm:spPr/>
      <dgm:t>
        <a:bodyPr/>
        <a:lstStyle/>
        <a:p>
          <a:endParaRPr lang="en-US" sz="2800">
            <a:solidFill>
              <a:schemeClr val="accent6">
                <a:lumMod val="50000"/>
              </a:schemeClr>
            </a:solidFill>
          </a:endParaRPr>
        </a:p>
      </dgm:t>
    </dgm:pt>
    <dgm:pt modelId="{5D77E333-4B75-4F53-99EF-836C760D2725}">
      <dgm:prSet phldrT="[Text]" custT="1"/>
      <dgm:spPr>
        <a:solidFill>
          <a:schemeClr val="accent6">
            <a:lumMod val="50000"/>
          </a:schemeClr>
        </a:solidFill>
        <a:ln>
          <a:solidFill>
            <a:schemeClr val="accent5">
              <a:lumMod val="75000"/>
            </a:schemeClr>
          </a:solidFill>
        </a:ln>
      </dgm:spPr>
      <dgm:t>
        <a:bodyPr/>
        <a:lstStyle/>
        <a:p>
          <a:pPr>
            <a:spcBef>
              <a:spcPts val="600"/>
            </a:spcBef>
            <a:spcAft>
              <a:spcPts val="0"/>
            </a:spcAft>
          </a:pPr>
          <a:r>
            <a:rPr lang="bn-IN" sz="2800" b="1" smtClean="0">
              <a:latin typeface="NikoshBAN" pitchFamily="2" charset="0"/>
              <a:cs typeface="NikoshBAN" pitchFamily="2" charset="0"/>
            </a:rPr>
            <a:t>বিষয়</a:t>
          </a:r>
          <a:endParaRPr lang="en-US" sz="2800" b="1" dirty="0">
            <a:latin typeface="NikoshBAN" pitchFamily="2" charset="0"/>
            <a:cs typeface="NikoshBAN" pitchFamily="2" charset="0"/>
          </a:endParaRPr>
        </a:p>
      </dgm:t>
    </dgm:pt>
    <dgm:pt modelId="{47CC9C67-43F4-4B02-9F00-F4E3598BAE05}" type="parTrans" cxnId="{E861384F-D923-4516-8F01-4388FD92E5B6}">
      <dgm:prSet/>
      <dgm:spPr/>
      <dgm:t>
        <a:bodyPr/>
        <a:lstStyle/>
        <a:p>
          <a:endParaRPr lang="en-US" sz="2800">
            <a:solidFill>
              <a:schemeClr val="accent6">
                <a:lumMod val="50000"/>
              </a:schemeClr>
            </a:solidFill>
          </a:endParaRPr>
        </a:p>
      </dgm:t>
    </dgm:pt>
    <dgm:pt modelId="{7278B117-D272-4DC4-8DAC-0E95BBAFEF82}" type="sibTrans" cxnId="{E861384F-D923-4516-8F01-4388FD92E5B6}">
      <dgm:prSet/>
      <dgm:spPr/>
      <dgm:t>
        <a:bodyPr/>
        <a:lstStyle/>
        <a:p>
          <a:endParaRPr lang="en-US" sz="2800">
            <a:solidFill>
              <a:schemeClr val="accent6">
                <a:lumMod val="50000"/>
              </a:schemeClr>
            </a:solidFill>
          </a:endParaRPr>
        </a:p>
      </dgm:t>
    </dgm:pt>
    <dgm:pt modelId="{34FC765B-2EB0-473D-A497-1E7C6F22937D}">
      <dgm:prSet phldrT="[Text]" custT="1"/>
      <dgm:spPr>
        <a:solidFill>
          <a:srgbClr val="00B0F0"/>
        </a:solidFill>
        <a:ln>
          <a:solidFill>
            <a:schemeClr val="accent5">
              <a:lumMod val="75000"/>
            </a:schemeClr>
          </a:solidFill>
        </a:ln>
      </dgm:spPr>
      <dgm:t>
        <a:bodyPr/>
        <a:lstStyle/>
        <a:p>
          <a:r>
            <a:rPr lang="en-US" sz="3600" b="1" dirty="0" err="1" smtClean="0">
              <a:solidFill>
                <a:srgbClr val="002060"/>
              </a:solidFill>
              <a:latin typeface="NikoshBAN" pitchFamily="2" charset="0"/>
              <a:cs typeface="NikoshBAN" pitchFamily="2" charset="0"/>
            </a:rPr>
            <a:t>চারুপাঠ</a:t>
          </a:r>
          <a:endParaRPr lang="en-US" sz="3600" b="1" dirty="0">
            <a:solidFill>
              <a:srgbClr val="002060"/>
            </a:solidFill>
            <a:latin typeface="NikoshBAN" pitchFamily="2" charset="0"/>
            <a:cs typeface="NikoshBAN" pitchFamily="2" charset="0"/>
          </a:endParaRPr>
        </a:p>
      </dgm:t>
    </dgm:pt>
    <dgm:pt modelId="{63A94F4A-AF4B-4D10-B21F-C4C785857F6B}" type="parTrans" cxnId="{9194D5F7-316E-48CB-93F8-EBBCD0AB8374}">
      <dgm:prSet/>
      <dgm:spPr/>
      <dgm:t>
        <a:bodyPr/>
        <a:lstStyle/>
        <a:p>
          <a:endParaRPr lang="en-US" sz="2800">
            <a:solidFill>
              <a:schemeClr val="accent6">
                <a:lumMod val="50000"/>
              </a:schemeClr>
            </a:solidFill>
          </a:endParaRPr>
        </a:p>
      </dgm:t>
    </dgm:pt>
    <dgm:pt modelId="{D05C2020-438C-4F45-A0A3-7009AB96109B}" type="sibTrans" cxnId="{9194D5F7-316E-48CB-93F8-EBBCD0AB8374}">
      <dgm:prSet/>
      <dgm:spPr/>
      <dgm:t>
        <a:bodyPr/>
        <a:lstStyle/>
        <a:p>
          <a:endParaRPr lang="en-US" sz="2800">
            <a:solidFill>
              <a:schemeClr val="accent6">
                <a:lumMod val="50000"/>
              </a:schemeClr>
            </a:solidFill>
          </a:endParaRPr>
        </a:p>
      </dgm:t>
    </dgm:pt>
    <dgm:pt modelId="{EF973BE7-15D2-4217-A48C-415EB122A4A1}">
      <dgm:prSet phldrT="[Text]" custT="1"/>
      <dgm:spPr>
        <a:solidFill>
          <a:schemeClr val="accent6">
            <a:lumMod val="50000"/>
          </a:schemeClr>
        </a:solidFill>
        <a:ln>
          <a:solidFill>
            <a:schemeClr val="accent5">
              <a:lumMod val="75000"/>
            </a:schemeClr>
          </a:solidFill>
        </a:ln>
      </dgm:spPr>
      <dgm:t>
        <a:bodyPr/>
        <a:lstStyle/>
        <a:p>
          <a:pPr>
            <a:spcBef>
              <a:spcPts val="1200"/>
            </a:spcBef>
            <a:spcAft>
              <a:spcPts val="0"/>
            </a:spcAft>
          </a:pPr>
          <a:r>
            <a:rPr lang="en-US" sz="2800" b="1" dirty="0" err="1" smtClean="0">
              <a:latin typeface="NikoshBAN" pitchFamily="2" charset="0"/>
              <a:cs typeface="NikoshBAN" pitchFamily="2" charset="0"/>
            </a:rPr>
            <a:t>পাঠ</a:t>
          </a:r>
          <a:endParaRPr lang="en-US" sz="2800" b="1" dirty="0">
            <a:latin typeface="NikoshBAN" pitchFamily="2" charset="0"/>
            <a:cs typeface="NikoshBAN" pitchFamily="2" charset="0"/>
          </a:endParaRPr>
        </a:p>
      </dgm:t>
    </dgm:pt>
    <dgm:pt modelId="{9FBFC7EA-9E43-4AB7-974F-BFE4AB8B61D5}" type="parTrans" cxnId="{D5DF7BC5-91E8-4FA8-BBFA-CE0F97F5C1A0}">
      <dgm:prSet/>
      <dgm:spPr/>
      <dgm:t>
        <a:bodyPr/>
        <a:lstStyle/>
        <a:p>
          <a:endParaRPr lang="en-US" sz="2800">
            <a:solidFill>
              <a:schemeClr val="accent6">
                <a:lumMod val="50000"/>
              </a:schemeClr>
            </a:solidFill>
          </a:endParaRPr>
        </a:p>
      </dgm:t>
    </dgm:pt>
    <dgm:pt modelId="{358B3061-7497-4367-B37E-7C0C56B8F183}" type="sibTrans" cxnId="{D5DF7BC5-91E8-4FA8-BBFA-CE0F97F5C1A0}">
      <dgm:prSet/>
      <dgm:spPr/>
      <dgm:t>
        <a:bodyPr/>
        <a:lstStyle/>
        <a:p>
          <a:endParaRPr lang="en-US" sz="2800">
            <a:solidFill>
              <a:schemeClr val="accent6">
                <a:lumMod val="50000"/>
              </a:schemeClr>
            </a:solidFill>
          </a:endParaRPr>
        </a:p>
      </dgm:t>
    </dgm:pt>
    <dgm:pt modelId="{D63DA2CD-DAB3-4569-A407-F2C1D1FE6616}">
      <dgm:prSet phldrT="[Text]" custT="1"/>
      <dgm:spPr>
        <a:solidFill>
          <a:srgbClr val="00B0F0"/>
        </a:solidFill>
        <a:ln>
          <a:solidFill>
            <a:schemeClr val="accent5">
              <a:lumMod val="75000"/>
            </a:schemeClr>
          </a:solidFill>
        </a:ln>
      </dgm:spPr>
      <dgm:t>
        <a:bodyPr/>
        <a:lstStyle/>
        <a:p>
          <a:r>
            <a:rPr lang="en-US" sz="2800" b="1" dirty="0" err="1" smtClean="0">
              <a:solidFill>
                <a:srgbClr val="002060"/>
              </a:solidFill>
              <a:latin typeface="NikoshBAN" pitchFamily="2" charset="0"/>
              <a:cs typeface="NikoshBAN" pitchFamily="2" charset="0"/>
            </a:rPr>
            <a:t>সততার</a:t>
          </a:r>
          <a:r>
            <a:rPr lang="en-US" sz="2800" b="1" dirty="0" smtClean="0">
              <a:solidFill>
                <a:srgbClr val="002060"/>
              </a:solidFill>
              <a:latin typeface="NikoshBAN" pitchFamily="2" charset="0"/>
              <a:cs typeface="NikoshBAN" pitchFamily="2" charset="0"/>
            </a:rPr>
            <a:t> </a:t>
          </a:r>
          <a:r>
            <a:rPr lang="en-US" sz="2800" b="1" dirty="0" err="1" smtClean="0">
              <a:solidFill>
                <a:srgbClr val="002060"/>
              </a:solidFill>
              <a:latin typeface="NikoshBAN" pitchFamily="2" charset="0"/>
              <a:cs typeface="NikoshBAN" pitchFamily="2" charset="0"/>
            </a:rPr>
            <a:t>পুরস্কার</a:t>
          </a:r>
          <a:endParaRPr lang="en-US" sz="2800" b="1" dirty="0">
            <a:solidFill>
              <a:srgbClr val="002060"/>
            </a:solidFill>
            <a:latin typeface="NikoshBAN" pitchFamily="2" charset="0"/>
            <a:cs typeface="NikoshBAN" pitchFamily="2" charset="0"/>
          </a:endParaRPr>
        </a:p>
      </dgm:t>
    </dgm:pt>
    <dgm:pt modelId="{CC70B715-B716-4911-BFFD-ABF5CDBF0F21}" type="parTrans" cxnId="{3352BBC8-A3CC-48B7-A4D6-5D309EE2734F}">
      <dgm:prSet/>
      <dgm:spPr/>
      <dgm:t>
        <a:bodyPr/>
        <a:lstStyle/>
        <a:p>
          <a:endParaRPr lang="en-US" sz="2800">
            <a:solidFill>
              <a:schemeClr val="accent6">
                <a:lumMod val="50000"/>
              </a:schemeClr>
            </a:solidFill>
          </a:endParaRPr>
        </a:p>
      </dgm:t>
    </dgm:pt>
    <dgm:pt modelId="{541F54C3-BB6C-49E8-993E-30A936E897A8}" type="sibTrans" cxnId="{3352BBC8-A3CC-48B7-A4D6-5D309EE2734F}">
      <dgm:prSet/>
      <dgm:spPr/>
      <dgm:t>
        <a:bodyPr/>
        <a:lstStyle/>
        <a:p>
          <a:endParaRPr lang="en-US" sz="2800">
            <a:solidFill>
              <a:schemeClr val="accent6">
                <a:lumMod val="50000"/>
              </a:schemeClr>
            </a:solidFill>
          </a:endParaRPr>
        </a:p>
      </dgm:t>
    </dgm:pt>
    <dgm:pt modelId="{2E7CBF30-D46A-4FB2-B4B4-B132961369E1}">
      <dgm:prSet phldrT="[Text]" custT="1"/>
      <dgm:spPr>
        <a:solidFill>
          <a:schemeClr val="accent6">
            <a:lumMod val="50000"/>
          </a:schemeClr>
        </a:solidFill>
        <a:ln>
          <a:solidFill>
            <a:schemeClr val="accent5">
              <a:lumMod val="75000"/>
            </a:schemeClr>
          </a:solidFill>
        </a:ln>
      </dgm:spPr>
      <dgm:t>
        <a:bodyPr/>
        <a:lstStyle/>
        <a:p>
          <a:r>
            <a:rPr lang="bn-BD" sz="2800" b="1" smtClean="0">
              <a:latin typeface="NikoshBAN" pitchFamily="2" charset="0"/>
              <a:cs typeface="NikoshBAN" pitchFamily="2" charset="0"/>
            </a:rPr>
            <a:t>সময়</a:t>
          </a:r>
          <a:endParaRPr lang="en-US" sz="2800" b="1" dirty="0">
            <a:latin typeface="NikoshBAN" pitchFamily="2" charset="0"/>
            <a:cs typeface="NikoshBAN" pitchFamily="2" charset="0"/>
          </a:endParaRPr>
        </a:p>
      </dgm:t>
    </dgm:pt>
    <dgm:pt modelId="{05EEFA06-5D46-4773-AECF-FC7111F5A707}" type="parTrans" cxnId="{9172D893-03E2-4DB1-A7BC-DC249E269DA1}">
      <dgm:prSet/>
      <dgm:spPr/>
      <dgm:t>
        <a:bodyPr/>
        <a:lstStyle/>
        <a:p>
          <a:endParaRPr lang="en-US" sz="2800">
            <a:solidFill>
              <a:schemeClr val="accent6">
                <a:lumMod val="50000"/>
              </a:schemeClr>
            </a:solidFill>
          </a:endParaRPr>
        </a:p>
      </dgm:t>
    </dgm:pt>
    <dgm:pt modelId="{06B2643B-0629-4D4E-AC8F-EA27B9D8FD7C}" type="sibTrans" cxnId="{9172D893-03E2-4DB1-A7BC-DC249E269DA1}">
      <dgm:prSet/>
      <dgm:spPr/>
      <dgm:t>
        <a:bodyPr/>
        <a:lstStyle/>
        <a:p>
          <a:endParaRPr lang="en-US" sz="2800">
            <a:solidFill>
              <a:schemeClr val="accent6">
                <a:lumMod val="50000"/>
              </a:schemeClr>
            </a:solidFill>
          </a:endParaRPr>
        </a:p>
      </dgm:t>
    </dgm:pt>
    <dgm:pt modelId="{E38289D3-1880-4825-A10A-9FDD3AE6311C}">
      <dgm:prSet phldrT="[Text]" custT="1"/>
      <dgm:spPr>
        <a:solidFill>
          <a:srgbClr val="00B0F0"/>
        </a:solidFill>
        <a:ln>
          <a:solidFill>
            <a:schemeClr val="accent5">
              <a:lumMod val="75000"/>
            </a:schemeClr>
          </a:solidFill>
        </a:ln>
      </dgm:spPr>
      <dgm:t>
        <a:bodyPr/>
        <a:lstStyle/>
        <a:p>
          <a:r>
            <a:rPr lang="en-US" sz="3600" dirty="0" smtClean="0">
              <a:solidFill>
                <a:srgbClr val="002060"/>
              </a:solidFill>
              <a:latin typeface="NikoshBAN" pitchFamily="2" charset="0"/>
              <a:cs typeface="NikoshBAN" pitchFamily="2" charset="0"/>
            </a:rPr>
            <a:t>৫</a:t>
          </a:r>
          <a:r>
            <a:rPr lang="bn-BD" sz="3600" dirty="0" smtClean="0">
              <a:solidFill>
                <a:srgbClr val="002060"/>
              </a:solidFill>
              <a:latin typeface="NikoshBAN" pitchFamily="2" charset="0"/>
              <a:cs typeface="NikoshBAN" pitchFamily="2" charset="0"/>
            </a:rPr>
            <a:t>০ মিনিট</a:t>
          </a:r>
          <a:endParaRPr lang="en-US" sz="3600" dirty="0">
            <a:solidFill>
              <a:srgbClr val="002060"/>
            </a:solidFill>
            <a:latin typeface="NikoshBAN" pitchFamily="2" charset="0"/>
            <a:cs typeface="NikoshBAN" pitchFamily="2" charset="0"/>
          </a:endParaRPr>
        </a:p>
      </dgm:t>
    </dgm:pt>
    <dgm:pt modelId="{12F53892-807D-4BAB-BF4C-762BDB593D14}" type="parTrans" cxnId="{F29BA8BE-A617-42B7-BDF3-B95024202AB0}">
      <dgm:prSet/>
      <dgm:spPr/>
      <dgm:t>
        <a:bodyPr/>
        <a:lstStyle/>
        <a:p>
          <a:endParaRPr lang="en-US" sz="2800">
            <a:solidFill>
              <a:schemeClr val="accent6">
                <a:lumMod val="50000"/>
              </a:schemeClr>
            </a:solidFill>
          </a:endParaRPr>
        </a:p>
      </dgm:t>
    </dgm:pt>
    <dgm:pt modelId="{E78C3DA8-963A-4774-BA48-99CB5DA45804}" type="sibTrans" cxnId="{F29BA8BE-A617-42B7-BDF3-B95024202AB0}">
      <dgm:prSet/>
      <dgm:spPr/>
      <dgm:t>
        <a:bodyPr/>
        <a:lstStyle/>
        <a:p>
          <a:endParaRPr lang="en-US" sz="2800">
            <a:solidFill>
              <a:schemeClr val="accent6">
                <a:lumMod val="50000"/>
              </a:schemeClr>
            </a:solidFill>
          </a:endParaRPr>
        </a:p>
      </dgm:t>
    </dgm:pt>
    <dgm:pt modelId="{F49A9862-D5B5-4E8B-9DD0-EDC0513F5C76}" type="pres">
      <dgm:prSet presAssocID="{1AAA8D16-A436-464E-AC03-FF791BEB1744}" presName="Name0" presStyleCnt="0">
        <dgm:presLayoutVars>
          <dgm:chPref val="3"/>
          <dgm:dir/>
          <dgm:animLvl val="lvl"/>
          <dgm:resizeHandles/>
        </dgm:presLayoutVars>
      </dgm:prSet>
      <dgm:spPr/>
      <dgm:t>
        <a:bodyPr/>
        <a:lstStyle/>
        <a:p>
          <a:endParaRPr lang="en-US"/>
        </a:p>
      </dgm:t>
    </dgm:pt>
    <dgm:pt modelId="{D2EEAADB-C48C-4513-B85A-707BA92CA297}" type="pres">
      <dgm:prSet presAssocID="{F2BE6500-0FCC-41C8-9FBC-63C05BD7D7FB}" presName="horFlow" presStyleCnt="0"/>
      <dgm:spPr/>
      <dgm:t>
        <a:bodyPr/>
        <a:lstStyle/>
        <a:p>
          <a:endParaRPr lang="en-US"/>
        </a:p>
      </dgm:t>
    </dgm:pt>
    <dgm:pt modelId="{CB9B20C9-1542-4C91-9CF9-8ED47A99E3EB}" type="pres">
      <dgm:prSet presAssocID="{F2BE6500-0FCC-41C8-9FBC-63C05BD7D7FB}" presName="bigChev" presStyleLbl="node1" presStyleIdx="0" presStyleCnt="4" custScaleX="76398"/>
      <dgm:spPr/>
      <dgm:t>
        <a:bodyPr/>
        <a:lstStyle/>
        <a:p>
          <a:endParaRPr lang="en-US"/>
        </a:p>
      </dgm:t>
    </dgm:pt>
    <dgm:pt modelId="{B4DA9E5E-CB12-4F9E-9D77-953C1097A95C}" type="pres">
      <dgm:prSet presAssocID="{FDBF6D67-E458-43CD-B6F7-3BDB0A3E048E}" presName="parTrans" presStyleCnt="0"/>
      <dgm:spPr/>
      <dgm:t>
        <a:bodyPr/>
        <a:lstStyle/>
        <a:p>
          <a:endParaRPr lang="en-US"/>
        </a:p>
      </dgm:t>
    </dgm:pt>
    <dgm:pt modelId="{326C7E6D-8A4A-441C-8D30-5C4E5AB2A7BB}" type="pres">
      <dgm:prSet presAssocID="{C4DA1679-73B2-480A-827F-509A9AFD62DA}" presName="node" presStyleLbl="alignAccFollowNode1" presStyleIdx="0" presStyleCnt="4" custScaleX="173902" custScaleY="140972" custLinFactNeighborX="-60090" custLinFactNeighborY="1727">
        <dgm:presLayoutVars>
          <dgm:bulletEnabled val="1"/>
        </dgm:presLayoutVars>
      </dgm:prSet>
      <dgm:spPr/>
      <dgm:t>
        <a:bodyPr/>
        <a:lstStyle/>
        <a:p>
          <a:endParaRPr lang="en-US"/>
        </a:p>
      </dgm:t>
    </dgm:pt>
    <dgm:pt modelId="{F759260C-19EB-4948-98D6-F9C2AE8B04DC}" type="pres">
      <dgm:prSet presAssocID="{F2BE6500-0FCC-41C8-9FBC-63C05BD7D7FB}" presName="vSp" presStyleCnt="0"/>
      <dgm:spPr/>
      <dgm:t>
        <a:bodyPr/>
        <a:lstStyle/>
        <a:p>
          <a:endParaRPr lang="en-US"/>
        </a:p>
      </dgm:t>
    </dgm:pt>
    <dgm:pt modelId="{EF763D5B-F55A-4FD7-A63F-A8A3ECCFB922}" type="pres">
      <dgm:prSet presAssocID="{5D77E333-4B75-4F53-99EF-836C760D2725}" presName="horFlow" presStyleCnt="0"/>
      <dgm:spPr/>
      <dgm:t>
        <a:bodyPr/>
        <a:lstStyle/>
        <a:p>
          <a:endParaRPr lang="en-US"/>
        </a:p>
      </dgm:t>
    </dgm:pt>
    <dgm:pt modelId="{3BB57241-4463-4BB7-8B42-4FC5D0160346}" type="pres">
      <dgm:prSet presAssocID="{5D77E333-4B75-4F53-99EF-836C760D2725}" presName="bigChev" presStyleLbl="node1" presStyleIdx="1" presStyleCnt="4" custScaleX="76398"/>
      <dgm:spPr/>
      <dgm:t>
        <a:bodyPr/>
        <a:lstStyle/>
        <a:p>
          <a:endParaRPr lang="en-US"/>
        </a:p>
      </dgm:t>
    </dgm:pt>
    <dgm:pt modelId="{25737604-795D-43EC-A35D-42ED590C132B}" type="pres">
      <dgm:prSet presAssocID="{63A94F4A-AF4B-4D10-B21F-C4C785857F6B}" presName="parTrans" presStyleCnt="0"/>
      <dgm:spPr/>
      <dgm:t>
        <a:bodyPr/>
        <a:lstStyle/>
        <a:p>
          <a:endParaRPr lang="en-US"/>
        </a:p>
      </dgm:t>
    </dgm:pt>
    <dgm:pt modelId="{D1B70D99-8398-4580-8198-B1CEC269CCA7}" type="pres">
      <dgm:prSet presAssocID="{34FC765B-2EB0-473D-A497-1E7C6F22937D}" presName="node" presStyleLbl="alignAccFollowNode1" presStyleIdx="1" presStyleCnt="4" custScaleX="173902" custScaleY="140972" custLinFactNeighborX="-46857">
        <dgm:presLayoutVars>
          <dgm:bulletEnabled val="1"/>
        </dgm:presLayoutVars>
      </dgm:prSet>
      <dgm:spPr/>
      <dgm:t>
        <a:bodyPr/>
        <a:lstStyle/>
        <a:p>
          <a:endParaRPr lang="en-US"/>
        </a:p>
      </dgm:t>
    </dgm:pt>
    <dgm:pt modelId="{94FE5028-030C-4058-AC95-7F6548ED473F}" type="pres">
      <dgm:prSet presAssocID="{5D77E333-4B75-4F53-99EF-836C760D2725}" presName="vSp" presStyleCnt="0"/>
      <dgm:spPr/>
      <dgm:t>
        <a:bodyPr/>
        <a:lstStyle/>
        <a:p>
          <a:endParaRPr lang="en-US"/>
        </a:p>
      </dgm:t>
    </dgm:pt>
    <dgm:pt modelId="{FCEA9616-A806-4AF3-A1DC-BAB56577FB68}" type="pres">
      <dgm:prSet presAssocID="{EF973BE7-15D2-4217-A48C-415EB122A4A1}" presName="horFlow" presStyleCnt="0"/>
      <dgm:spPr/>
      <dgm:t>
        <a:bodyPr/>
        <a:lstStyle/>
        <a:p>
          <a:endParaRPr lang="en-US"/>
        </a:p>
      </dgm:t>
    </dgm:pt>
    <dgm:pt modelId="{73F5BC04-4989-41F7-AE78-074518BD3557}" type="pres">
      <dgm:prSet presAssocID="{EF973BE7-15D2-4217-A48C-415EB122A4A1}" presName="bigChev" presStyleLbl="node1" presStyleIdx="2" presStyleCnt="4" custScaleX="76398"/>
      <dgm:spPr/>
      <dgm:t>
        <a:bodyPr/>
        <a:lstStyle/>
        <a:p>
          <a:endParaRPr lang="en-US"/>
        </a:p>
      </dgm:t>
    </dgm:pt>
    <dgm:pt modelId="{1CEC6009-3F7E-4F42-B691-53880DB87F22}" type="pres">
      <dgm:prSet presAssocID="{CC70B715-B716-4911-BFFD-ABF5CDBF0F21}" presName="parTrans" presStyleCnt="0"/>
      <dgm:spPr/>
      <dgm:t>
        <a:bodyPr/>
        <a:lstStyle/>
        <a:p>
          <a:endParaRPr lang="en-US"/>
        </a:p>
      </dgm:t>
    </dgm:pt>
    <dgm:pt modelId="{3DD6BD90-A2AC-4F3B-BD7D-F2969E00A758}" type="pres">
      <dgm:prSet presAssocID="{D63DA2CD-DAB3-4569-A407-F2C1D1FE6616}" presName="node" presStyleLbl="alignAccFollowNode1" presStyleIdx="2" presStyleCnt="4" custScaleX="173902" custScaleY="140972" custLinFactNeighborX="-46857">
        <dgm:presLayoutVars>
          <dgm:bulletEnabled val="1"/>
        </dgm:presLayoutVars>
      </dgm:prSet>
      <dgm:spPr/>
      <dgm:t>
        <a:bodyPr/>
        <a:lstStyle/>
        <a:p>
          <a:endParaRPr lang="en-US"/>
        </a:p>
      </dgm:t>
    </dgm:pt>
    <dgm:pt modelId="{9EA4B76E-80CB-4932-998E-E6DF6B0E9904}" type="pres">
      <dgm:prSet presAssocID="{EF973BE7-15D2-4217-A48C-415EB122A4A1}" presName="vSp" presStyleCnt="0"/>
      <dgm:spPr/>
      <dgm:t>
        <a:bodyPr/>
        <a:lstStyle/>
        <a:p>
          <a:endParaRPr lang="en-US"/>
        </a:p>
      </dgm:t>
    </dgm:pt>
    <dgm:pt modelId="{C3E7D6B1-D780-4525-B677-3882F5A775B1}" type="pres">
      <dgm:prSet presAssocID="{2E7CBF30-D46A-4FB2-B4B4-B132961369E1}" presName="horFlow" presStyleCnt="0"/>
      <dgm:spPr/>
      <dgm:t>
        <a:bodyPr/>
        <a:lstStyle/>
        <a:p>
          <a:endParaRPr lang="en-US"/>
        </a:p>
      </dgm:t>
    </dgm:pt>
    <dgm:pt modelId="{1B2B2817-A41C-406A-BD35-C657D0821092}" type="pres">
      <dgm:prSet presAssocID="{2E7CBF30-D46A-4FB2-B4B4-B132961369E1}" presName="bigChev" presStyleLbl="node1" presStyleIdx="3" presStyleCnt="4" custScaleX="76398"/>
      <dgm:spPr/>
      <dgm:t>
        <a:bodyPr/>
        <a:lstStyle/>
        <a:p>
          <a:endParaRPr lang="en-US"/>
        </a:p>
      </dgm:t>
    </dgm:pt>
    <dgm:pt modelId="{8C9C5EFD-C3F3-46D7-9B50-472092AFC632}" type="pres">
      <dgm:prSet presAssocID="{12F53892-807D-4BAB-BF4C-762BDB593D14}" presName="parTrans" presStyleCnt="0"/>
      <dgm:spPr/>
      <dgm:t>
        <a:bodyPr/>
        <a:lstStyle/>
        <a:p>
          <a:endParaRPr lang="en-US"/>
        </a:p>
      </dgm:t>
    </dgm:pt>
    <dgm:pt modelId="{DED2D4FC-64C9-497D-ADCF-5765BC8D748D}" type="pres">
      <dgm:prSet presAssocID="{E38289D3-1880-4825-A10A-9FDD3AE6311C}" presName="node" presStyleLbl="alignAccFollowNode1" presStyleIdx="3" presStyleCnt="4" custScaleX="173902" custScaleY="140972" custLinFactNeighborX="-46857">
        <dgm:presLayoutVars>
          <dgm:bulletEnabled val="1"/>
        </dgm:presLayoutVars>
      </dgm:prSet>
      <dgm:spPr/>
      <dgm:t>
        <a:bodyPr/>
        <a:lstStyle/>
        <a:p>
          <a:endParaRPr lang="en-US"/>
        </a:p>
      </dgm:t>
    </dgm:pt>
  </dgm:ptLst>
  <dgm:cxnLst>
    <dgm:cxn modelId="{F29BA8BE-A617-42B7-BDF3-B95024202AB0}" srcId="{2E7CBF30-D46A-4FB2-B4B4-B132961369E1}" destId="{E38289D3-1880-4825-A10A-9FDD3AE6311C}" srcOrd="0" destOrd="0" parTransId="{12F53892-807D-4BAB-BF4C-762BDB593D14}" sibTransId="{E78C3DA8-963A-4774-BA48-99CB5DA45804}"/>
    <dgm:cxn modelId="{2031B7FE-684C-44E4-94ED-17802094E8B8}" type="presOf" srcId="{F2BE6500-0FCC-41C8-9FBC-63C05BD7D7FB}" destId="{CB9B20C9-1542-4C91-9CF9-8ED47A99E3EB}" srcOrd="0" destOrd="0" presId="urn:microsoft.com/office/officeart/2005/8/layout/lProcess3"/>
    <dgm:cxn modelId="{9172D893-03E2-4DB1-A7BC-DC249E269DA1}" srcId="{1AAA8D16-A436-464E-AC03-FF791BEB1744}" destId="{2E7CBF30-D46A-4FB2-B4B4-B132961369E1}" srcOrd="3" destOrd="0" parTransId="{05EEFA06-5D46-4773-AECF-FC7111F5A707}" sibTransId="{06B2643B-0629-4D4E-AC8F-EA27B9D8FD7C}"/>
    <dgm:cxn modelId="{ADCF0EC6-EBE2-4C4A-B1D8-61C7ECB3AA86}" srcId="{F2BE6500-0FCC-41C8-9FBC-63C05BD7D7FB}" destId="{C4DA1679-73B2-480A-827F-509A9AFD62DA}" srcOrd="0" destOrd="0" parTransId="{FDBF6D67-E458-43CD-B6F7-3BDB0A3E048E}" sibTransId="{CA206BC8-6E95-40C8-9081-BB7050EEBBC4}"/>
    <dgm:cxn modelId="{3352BBC8-A3CC-48B7-A4D6-5D309EE2734F}" srcId="{EF973BE7-15D2-4217-A48C-415EB122A4A1}" destId="{D63DA2CD-DAB3-4569-A407-F2C1D1FE6616}" srcOrd="0" destOrd="0" parTransId="{CC70B715-B716-4911-BFFD-ABF5CDBF0F21}" sibTransId="{541F54C3-BB6C-49E8-993E-30A936E897A8}"/>
    <dgm:cxn modelId="{E861384F-D923-4516-8F01-4388FD92E5B6}" srcId="{1AAA8D16-A436-464E-AC03-FF791BEB1744}" destId="{5D77E333-4B75-4F53-99EF-836C760D2725}" srcOrd="1" destOrd="0" parTransId="{47CC9C67-43F4-4B02-9F00-F4E3598BAE05}" sibTransId="{7278B117-D272-4DC4-8DAC-0E95BBAFEF82}"/>
    <dgm:cxn modelId="{574A2C15-8AE2-43A6-93B2-59C9D15FE5C8}" type="presOf" srcId="{D63DA2CD-DAB3-4569-A407-F2C1D1FE6616}" destId="{3DD6BD90-A2AC-4F3B-BD7D-F2969E00A758}" srcOrd="0" destOrd="0" presId="urn:microsoft.com/office/officeart/2005/8/layout/lProcess3"/>
    <dgm:cxn modelId="{B29A5F70-57CA-44C4-B7EF-2EA8AFFD0197}" type="presOf" srcId="{2E7CBF30-D46A-4FB2-B4B4-B132961369E1}" destId="{1B2B2817-A41C-406A-BD35-C657D0821092}" srcOrd="0" destOrd="0" presId="urn:microsoft.com/office/officeart/2005/8/layout/lProcess3"/>
    <dgm:cxn modelId="{C53B2D77-0670-4661-9619-A0222B26C4E8}" type="presOf" srcId="{5D77E333-4B75-4F53-99EF-836C760D2725}" destId="{3BB57241-4463-4BB7-8B42-4FC5D0160346}" srcOrd="0" destOrd="0" presId="urn:microsoft.com/office/officeart/2005/8/layout/lProcess3"/>
    <dgm:cxn modelId="{56F6F153-E2F4-42B3-B7F3-4A8324B00AA6}" type="presOf" srcId="{C4DA1679-73B2-480A-827F-509A9AFD62DA}" destId="{326C7E6D-8A4A-441C-8D30-5C4E5AB2A7BB}" srcOrd="0" destOrd="0" presId="urn:microsoft.com/office/officeart/2005/8/layout/lProcess3"/>
    <dgm:cxn modelId="{9194D5F7-316E-48CB-93F8-EBBCD0AB8374}" srcId="{5D77E333-4B75-4F53-99EF-836C760D2725}" destId="{34FC765B-2EB0-473D-A497-1E7C6F22937D}" srcOrd="0" destOrd="0" parTransId="{63A94F4A-AF4B-4D10-B21F-C4C785857F6B}" sibTransId="{D05C2020-438C-4F45-A0A3-7009AB96109B}"/>
    <dgm:cxn modelId="{0104B9E2-61FB-4DE6-B13B-57F966F874BF}" type="presOf" srcId="{34FC765B-2EB0-473D-A497-1E7C6F22937D}" destId="{D1B70D99-8398-4580-8198-B1CEC269CCA7}" srcOrd="0" destOrd="0" presId="urn:microsoft.com/office/officeart/2005/8/layout/lProcess3"/>
    <dgm:cxn modelId="{ED765D38-32DA-4184-80E8-B39F0DF3C0D1}" type="presOf" srcId="{EF973BE7-15D2-4217-A48C-415EB122A4A1}" destId="{73F5BC04-4989-41F7-AE78-074518BD3557}" srcOrd="0" destOrd="0" presId="urn:microsoft.com/office/officeart/2005/8/layout/lProcess3"/>
    <dgm:cxn modelId="{DE992A29-8820-4A70-8B2F-B29F98B25843}" type="presOf" srcId="{E38289D3-1880-4825-A10A-9FDD3AE6311C}" destId="{DED2D4FC-64C9-497D-ADCF-5765BC8D748D}" srcOrd="0" destOrd="0" presId="urn:microsoft.com/office/officeart/2005/8/layout/lProcess3"/>
    <dgm:cxn modelId="{55BF8359-2B67-4DBE-9F31-E6B327555B74}" type="presOf" srcId="{1AAA8D16-A436-464E-AC03-FF791BEB1744}" destId="{F49A9862-D5B5-4E8B-9DD0-EDC0513F5C76}" srcOrd="0" destOrd="0" presId="urn:microsoft.com/office/officeart/2005/8/layout/lProcess3"/>
    <dgm:cxn modelId="{D5DF7BC5-91E8-4FA8-BBFA-CE0F97F5C1A0}" srcId="{1AAA8D16-A436-464E-AC03-FF791BEB1744}" destId="{EF973BE7-15D2-4217-A48C-415EB122A4A1}" srcOrd="2" destOrd="0" parTransId="{9FBFC7EA-9E43-4AB7-974F-BFE4AB8B61D5}" sibTransId="{358B3061-7497-4367-B37E-7C0C56B8F183}"/>
    <dgm:cxn modelId="{4018C29E-5B84-44B2-A4E0-B495B287FD2F}" srcId="{1AAA8D16-A436-464E-AC03-FF791BEB1744}" destId="{F2BE6500-0FCC-41C8-9FBC-63C05BD7D7FB}" srcOrd="0" destOrd="0" parTransId="{5AFF28F6-AFFF-46A4-8D84-FB6B62603858}" sibTransId="{2246810E-BB12-4C44-800E-6F717111D356}"/>
    <dgm:cxn modelId="{6858323C-D278-4718-92C1-B1902ADA4CF6}" type="presParOf" srcId="{F49A9862-D5B5-4E8B-9DD0-EDC0513F5C76}" destId="{D2EEAADB-C48C-4513-B85A-707BA92CA297}" srcOrd="0" destOrd="0" presId="urn:microsoft.com/office/officeart/2005/8/layout/lProcess3"/>
    <dgm:cxn modelId="{DF61774C-7EFC-4456-B291-8C3871351D1C}" type="presParOf" srcId="{D2EEAADB-C48C-4513-B85A-707BA92CA297}" destId="{CB9B20C9-1542-4C91-9CF9-8ED47A99E3EB}" srcOrd="0" destOrd="0" presId="urn:microsoft.com/office/officeart/2005/8/layout/lProcess3"/>
    <dgm:cxn modelId="{75129288-6D1E-425A-929C-088DC390EEC5}" type="presParOf" srcId="{D2EEAADB-C48C-4513-B85A-707BA92CA297}" destId="{B4DA9E5E-CB12-4F9E-9D77-953C1097A95C}" srcOrd="1" destOrd="0" presId="urn:microsoft.com/office/officeart/2005/8/layout/lProcess3"/>
    <dgm:cxn modelId="{5950DEAE-45AD-4CF1-81F4-60217F79BF7C}" type="presParOf" srcId="{D2EEAADB-C48C-4513-B85A-707BA92CA297}" destId="{326C7E6D-8A4A-441C-8D30-5C4E5AB2A7BB}" srcOrd="2" destOrd="0" presId="urn:microsoft.com/office/officeart/2005/8/layout/lProcess3"/>
    <dgm:cxn modelId="{EB359D23-0E53-4095-B8B1-9351FA7E4DFA}" type="presParOf" srcId="{F49A9862-D5B5-4E8B-9DD0-EDC0513F5C76}" destId="{F759260C-19EB-4948-98D6-F9C2AE8B04DC}" srcOrd="1" destOrd="0" presId="urn:microsoft.com/office/officeart/2005/8/layout/lProcess3"/>
    <dgm:cxn modelId="{10EC98EE-21C8-4F01-A8E3-1B339F9C5372}" type="presParOf" srcId="{F49A9862-D5B5-4E8B-9DD0-EDC0513F5C76}" destId="{EF763D5B-F55A-4FD7-A63F-A8A3ECCFB922}" srcOrd="2" destOrd="0" presId="urn:microsoft.com/office/officeart/2005/8/layout/lProcess3"/>
    <dgm:cxn modelId="{23ADE3F7-E5EC-4C04-8E2E-49AD9BF33EEE}" type="presParOf" srcId="{EF763D5B-F55A-4FD7-A63F-A8A3ECCFB922}" destId="{3BB57241-4463-4BB7-8B42-4FC5D0160346}" srcOrd="0" destOrd="0" presId="urn:microsoft.com/office/officeart/2005/8/layout/lProcess3"/>
    <dgm:cxn modelId="{BBF2342C-64AF-4E70-B805-82F6F944DDB2}" type="presParOf" srcId="{EF763D5B-F55A-4FD7-A63F-A8A3ECCFB922}" destId="{25737604-795D-43EC-A35D-42ED590C132B}" srcOrd="1" destOrd="0" presId="urn:microsoft.com/office/officeart/2005/8/layout/lProcess3"/>
    <dgm:cxn modelId="{3794A75E-B961-4CAF-A988-ADF376DFD969}" type="presParOf" srcId="{EF763D5B-F55A-4FD7-A63F-A8A3ECCFB922}" destId="{D1B70D99-8398-4580-8198-B1CEC269CCA7}" srcOrd="2" destOrd="0" presId="urn:microsoft.com/office/officeart/2005/8/layout/lProcess3"/>
    <dgm:cxn modelId="{A7187566-0BFC-4BE6-81E7-4277693C14D1}" type="presParOf" srcId="{F49A9862-D5B5-4E8B-9DD0-EDC0513F5C76}" destId="{94FE5028-030C-4058-AC95-7F6548ED473F}" srcOrd="3" destOrd="0" presId="urn:microsoft.com/office/officeart/2005/8/layout/lProcess3"/>
    <dgm:cxn modelId="{0C931FD6-E1C7-4C44-A483-FC0DBECBE5F8}" type="presParOf" srcId="{F49A9862-D5B5-4E8B-9DD0-EDC0513F5C76}" destId="{FCEA9616-A806-4AF3-A1DC-BAB56577FB68}" srcOrd="4" destOrd="0" presId="urn:microsoft.com/office/officeart/2005/8/layout/lProcess3"/>
    <dgm:cxn modelId="{301AB4AF-42D4-43B0-862C-4148B7E296F1}" type="presParOf" srcId="{FCEA9616-A806-4AF3-A1DC-BAB56577FB68}" destId="{73F5BC04-4989-41F7-AE78-074518BD3557}" srcOrd="0" destOrd="0" presId="urn:microsoft.com/office/officeart/2005/8/layout/lProcess3"/>
    <dgm:cxn modelId="{B5084E33-EDBA-4012-B6F8-9490E6B9DFD2}" type="presParOf" srcId="{FCEA9616-A806-4AF3-A1DC-BAB56577FB68}" destId="{1CEC6009-3F7E-4F42-B691-53880DB87F22}" srcOrd="1" destOrd="0" presId="urn:microsoft.com/office/officeart/2005/8/layout/lProcess3"/>
    <dgm:cxn modelId="{7E29BE3B-192D-4E81-BB2B-AF137C728BD4}" type="presParOf" srcId="{FCEA9616-A806-4AF3-A1DC-BAB56577FB68}" destId="{3DD6BD90-A2AC-4F3B-BD7D-F2969E00A758}" srcOrd="2" destOrd="0" presId="urn:microsoft.com/office/officeart/2005/8/layout/lProcess3"/>
    <dgm:cxn modelId="{78A87619-F36D-4721-AFA9-3496E6CD1E99}" type="presParOf" srcId="{F49A9862-D5B5-4E8B-9DD0-EDC0513F5C76}" destId="{9EA4B76E-80CB-4932-998E-E6DF6B0E9904}" srcOrd="5" destOrd="0" presId="urn:microsoft.com/office/officeart/2005/8/layout/lProcess3"/>
    <dgm:cxn modelId="{582E64AA-5998-4C24-9521-27F0257CAC69}" type="presParOf" srcId="{F49A9862-D5B5-4E8B-9DD0-EDC0513F5C76}" destId="{C3E7D6B1-D780-4525-B677-3882F5A775B1}" srcOrd="6" destOrd="0" presId="urn:microsoft.com/office/officeart/2005/8/layout/lProcess3"/>
    <dgm:cxn modelId="{79DCEF58-F082-4EC6-B464-1811E56DDBC3}" type="presParOf" srcId="{C3E7D6B1-D780-4525-B677-3882F5A775B1}" destId="{1B2B2817-A41C-406A-BD35-C657D0821092}" srcOrd="0" destOrd="0" presId="urn:microsoft.com/office/officeart/2005/8/layout/lProcess3"/>
    <dgm:cxn modelId="{75DB1FEF-745E-4C91-8CFA-BE61D675E1F5}" type="presParOf" srcId="{C3E7D6B1-D780-4525-B677-3882F5A775B1}" destId="{8C9C5EFD-C3F3-46D7-9B50-472092AFC632}" srcOrd="1" destOrd="0" presId="urn:microsoft.com/office/officeart/2005/8/layout/lProcess3"/>
    <dgm:cxn modelId="{6D7FC3A1-8D94-45D5-A7D5-A9025D81924E}" type="presParOf" srcId="{C3E7D6B1-D780-4525-B677-3882F5A775B1}" destId="{DED2D4FC-64C9-497D-ADCF-5765BC8D748D}" srcOrd="2"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D88E8-8AC9-4B1F-A0C4-A20C1D97D604}">
      <dsp:nvSpPr>
        <dsp:cNvPr id="0" name=""/>
        <dsp:cNvSpPr/>
      </dsp:nvSpPr>
      <dsp:spPr>
        <a:xfrm>
          <a:off x="0" y="0"/>
          <a:ext cx="1138310" cy="1138310"/>
        </a:xfrm>
        <a:prstGeom prst="pie">
          <a:avLst>
            <a:gd name="adj1" fmla="val 5400000"/>
            <a:gd name="adj2" fmla="val 16200000"/>
          </a:avLst>
        </a:prstGeom>
        <a:gradFill flip="none" rotWithShape="0">
          <a:gsLst>
            <a:gs pos="0">
              <a:srgbClr val="FF3399"/>
            </a:gs>
            <a:gs pos="25000">
              <a:srgbClr val="FF6633"/>
            </a:gs>
            <a:gs pos="50000">
              <a:srgbClr val="FFFF00"/>
            </a:gs>
            <a:gs pos="75000">
              <a:srgbClr val="01A78F"/>
            </a:gs>
            <a:gs pos="100000">
              <a:srgbClr val="3366FF"/>
            </a:gs>
          </a:gsLst>
          <a:lin ang="0" scaled="0"/>
          <a:tileRect/>
        </a:gra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660B7-E931-4D2D-869E-C294046FF6B9}">
      <dsp:nvSpPr>
        <dsp:cNvPr id="0" name=""/>
        <dsp:cNvSpPr/>
      </dsp:nvSpPr>
      <dsp:spPr>
        <a:xfrm>
          <a:off x="0" y="0"/>
          <a:ext cx="3566746" cy="1138310"/>
        </a:xfrm>
        <a:prstGeom prst="rect">
          <a:avLst/>
        </a:prstGeom>
        <a:gradFill flip="none" rotWithShape="1">
          <a:gsLst>
            <a:gs pos="0">
              <a:srgbClr val="5E9EFF"/>
            </a:gs>
            <a:gs pos="39999">
              <a:srgbClr val="85C2FF"/>
            </a:gs>
            <a:gs pos="70000">
              <a:srgbClr val="C4D6EB"/>
            </a:gs>
            <a:gs pos="100000">
              <a:srgbClr val="FFEBFA"/>
            </a:gs>
          </a:gsLst>
          <a:lin ang="5400000" scaled="0"/>
          <a:tileRect/>
        </a:gradFill>
        <a:ln w="571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endParaRPr lang="en-US" sz="1200" b="1" kern="12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endParaRPr>
        </a:p>
        <a:p>
          <a:pPr lvl="0" algn="ctr" defTabSz="533400" rtl="0">
            <a:lnSpc>
              <a:spcPct val="90000"/>
            </a:lnSpc>
            <a:spcBef>
              <a:spcPct val="0"/>
            </a:spcBef>
            <a:spcAft>
              <a:spcPct val="35000"/>
            </a:spcAft>
          </a:pPr>
          <a:r>
            <a:rPr lang="bn-BD" sz="7200" b="1" kern="12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rPr>
            <a:t>পরিচিতি</a:t>
          </a:r>
          <a:endParaRPr lang="en-US" sz="7200" b="1" kern="1200"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endParaRPr>
        </a:p>
      </dsp:txBody>
      <dsp:txXfrm>
        <a:off x="0" y="0"/>
        <a:ext cx="3566746" cy="1138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B20C9-1542-4C91-9CF9-8ED47A99E3EB}">
      <dsp:nvSpPr>
        <dsp:cNvPr id="0" name=""/>
        <dsp:cNvSpPr/>
      </dsp:nvSpPr>
      <dsp:spPr>
        <a:xfrm>
          <a:off x="2045" y="148716"/>
          <a:ext cx="1715828" cy="898363"/>
        </a:xfrm>
        <a:prstGeom prst="chevron">
          <a:avLst/>
        </a:prstGeom>
        <a:solidFill>
          <a:schemeClr val="accent6">
            <a:lumMod val="50000"/>
          </a:schemeClr>
        </a:solidFill>
        <a:ln>
          <a:solidFill>
            <a:schemeClr val="accent5">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ts val="600"/>
            </a:spcAft>
          </a:pPr>
          <a:r>
            <a:rPr lang="bn-IN" sz="2800" b="1" kern="1200" dirty="0" smtClean="0">
              <a:latin typeface="NikoshBAN" pitchFamily="2" charset="0"/>
              <a:cs typeface="NikoshBAN" pitchFamily="2" charset="0"/>
            </a:rPr>
            <a:t>শ্রেণি</a:t>
          </a:r>
          <a:endParaRPr lang="en-US" sz="2800" b="1" kern="1200" dirty="0">
            <a:latin typeface="NikoshBAN" pitchFamily="2" charset="0"/>
            <a:cs typeface="NikoshBAN" pitchFamily="2" charset="0"/>
          </a:endParaRPr>
        </a:p>
      </dsp:txBody>
      <dsp:txXfrm>
        <a:off x="451227" y="148716"/>
        <a:ext cx="817465" cy="898363"/>
      </dsp:txXfrm>
    </dsp:sp>
    <dsp:sp modelId="{326C7E6D-8A4A-441C-8D30-5C4E5AB2A7BB}">
      <dsp:nvSpPr>
        <dsp:cNvPr id="0" name=""/>
        <dsp:cNvSpPr/>
      </dsp:nvSpPr>
      <dsp:spPr>
        <a:xfrm>
          <a:off x="1250462" y="85202"/>
          <a:ext cx="3241713" cy="1051145"/>
        </a:xfrm>
        <a:prstGeom prst="chevron">
          <a:avLst/>
        </a:prstGeom>
        <a:solidFill>
          <a:srgbClr val="00B0F0"/>
        </a:solidFill>
        <a:ln>
          <a:solidFill>
            <a:schemeClr val="accent5">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n-US" sz="3600" kern="1200" dirty="0" err="1" smtClean="0">
              <a:solidFill>
                <a:srgbClr val="002060"/>
              </a:solidFill>
              <a:latin typeface="NikoshBAN" pitchFamily="2" charset="0"/>
              <a:cs typeface="NikoshBAN" pitchFamily="2" charset="0"/>
            </a:rPr>
            <a:t>ষষ্ঠ</a:t>
          </a:r>
          <a:endParaRPr lang="en-US" sz="3600" kern="1200" dirty="0">
            <a:solidFill>
              <a:srgbClr val="002060"/>
            </a:solidFill>
            <a:latin typeface="NikoshBAN" pitchFamily="2" charset="0"/>
            <a:cs typeface="NikoshBAN" pitchFamily="2" charset="0"/>
          </a:endParaRPr>
        </a:p>
      </dsp:txBody>
      <dsp:txXfrm>
        <a:off x="1776035" y="85202"/>
        <a:ext cx="2190568" cy="1051145"/>
      </dsp:txXfrm>
    </dsp:sp>
    <dsp:sp modelId="{3BB57241-4463-4BB7-8B42-4FC5D0160346}">
      <dsp:nvSpPr>
        <dsp:cNvPr id="0" name=""/>
        <dsp:cNvSpPr/>
      </dsp:nvSpPr>
      <dsp:spPr>
        <a:xfrm>
          <a:off x="2045" y="1325633"/>
          <a:ext cx="1715828" cy="898363"/>
        </a:xfrm>
        <a:prstGeom prst="chevron">
          <a:avLst/>
        </a:prstGeom>
        <a:solidFill>
          <a:schemeClr val="accent6">
            <a:lumMod val="50000"/>
          </a:schemeClr>
        </a:solidFill>
        <a:ln>
          <a:solidFill>
            <a:schemeClr val="accent5">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ts val="0"/>
            </a:spcAft>
          </a:pPr>
          <a:r>
            <a:rPr lang="bn-IN" sz="2800" b="1" kern="1200" smtClean="0">
              <a:latin typeface="NikoshBAN" pitchFamily="2" charset="0"/>
              <a:cs typeface="NikoshBAN" pitchFamily="2" charset="0"/>
            </a:rPr>
            <a:t>বিষয়</a:t>
          </a:r>
          <a:endParaRPr lang="en-US" sz="2800" b="1" kern="1200" dirty="0">
            <a:latin typeface="NikoshBAN" pitchFamily="2" charset="0"/>
            <a:cs typeface="NikoshBAN" pitchFamily="2" charset="0"/>
          </a:endParaRPr>
        </a:p>
      </dsp:txBody>
      <dsp:txXfrm>
        <a:off x="451227" y="1325633"/>
        <a:ext cx="817465" cy="898363"/>
      </dsp:txXfrm>
    </dsp:sp>
    <dsp:sp modelId="{D1B70D99-8398-4580-8198-B1CEC269CCA7}">
      <dsp:nvSpPr>
        <dsp:cNvPr id="0" name=""/>
        <dsp:cNvSpPr/>
      </dsp:nvSpPr>
      <dsp:spPr>
        <a:xfrm>
          <a:off x="1289098" y="1249241"/>
          <a:ext cx="3241713" cy="1051145"/>
        </a:xfrm>
        <a:prstGeom prst="chevron">
          <a:avLst/>
        </a:prstGeom>
        <a:solidFill>
          <a:srgbClr val="00B0F0"/>
        </a:solidFill>
        <a:ln>
          <a:solidFill>
            <a:schemeClr val="accent5">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n-US" sz="3600" b="1" kern="1200" dirty="0" err="1" smtClean="0">
              <a:solidFill>
                <a:srgbClr val="002060"/>
              </a:solidFill>
              <a:latin typeface="NikoshBAN" pitchFamily="2" charset="0"/>
              <a:cs typeface="NikoshBAN" pitchFamily="2" charset="0"/>
            </a:rPr>
            <a:t>চারুপাঠ</a:t>
          </a:r>
          <a:endParaRPr lang="en-US" sz="3600" b="1" kern="1200" dirty="0">
            <a:solidFill>
              <a:srgbClr val="002060"/>
            </a:solidFill>
            <a:latin typeface="NikoshBAN" pitchFamily="2" charset="0"/>
            <a:cs typeface="NikoshBAN" pitchFamily="2" charset="0"/>
          </a:endParaRPr>
        </a:p>
      </dsp:txBody>
      <dsp:txXfrm>
        <a:off x="1814671" y="1249241"/>
        <a:ext cx="2190568" cy="1051145"/>
      </dsp:txXfrm>
    </dsp:sp>
    <dsp:sp modelId="{73F5BC04-4989-41F7-AE78-074518BD3557}">
      <dsp:nvSpPr>
        <dsp:cNvPr id="0" name=""/>
        <dsp:cNvSpPr/>
      </dsp:nvSpPr>
      <dsp:spPr>
        <a:xfrm>
          <a:off x="2045" y="2502549"/>
          <a:ext cx="1715828" cy="898363"/>
        </a:xfrm>
        <a:prstGeom prst="chevron">
          <a:avLst/>
        </a:prstGeom>
        <a:solidFill>
          <a:schemeClr val="accent6">
            <a:lumMod val="50000"/>
          </a:schemeClr>
        </a:solidFill>
        <a:ln>
          <a:solidFill>
            <a:schemeClr val="accent5">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ts val="0"/>
            </a:spcAft>
          </a:pPr>
          <a:r>
            <a:rPr lang="en-US" sz="2800" b="1" kern="1200" dirty="0" err="1" smtClean="0">
              <a:latin typeface="NikoshBAN" pitchFamily="2" charset="0"/>
              <a:cs typeface="NikoshBAN" pitchFamily="2" charset="0"/>
            </a:rPr>
            <a:t>পাঠ</a:t>
          </a:r>
          <a:endParaRPr lang="en-US" sz="2800" b="1" kern="1200" dirty="0">
            <a:latin typeface="NikoshBAN" pitchFamily="2" charset="0"/>
            <a:cs typeface="NikoshBAN" pitchFamily="2" charset="0"/>
          </a:endParaRPr>
        </a:p>
      </dsp:txBody>
      <dsp:txXfrm>
        <a:off x="451227" y="2502549"/>
        <a:ext cx="817465" cy="898363"/>
      </dsp:txXfrm>
    </dsp:sp>
    <dsp:sp modelId="{3DD6BD90-A2AC-4F3B-BD7D-F2969E00A758}">
      <dsp:nvSpPr>
        <dsp:cNvPr id="0" name=""/>
        <dsp:cNvSpPr/>
      </dsp:nvSpPr>
      <dsp:spPr>
        <a:xfrm>
          <a:off x="1289098" y="2426158"/>
          <a:ext cx="3241713" cy="1051145"/>
        </a:xfrm>
        <a:prstGeom prst="chevron">
          <a:avLst/>
        </a:prstGeom>
        <a:solidFill>
          <a:srgbClr val="00B0F0"/>
        </a:solidFill>
        <a:ln>
          <a:solidFill>
            <a:schemeClr val="accent5">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b="1" kern="1200" dirty="0" err="1" smtClean="0">
              <a:solidFill>
                <a:srgbClr val="002060"/>
              </a:solidFill>
              <a:latin typeface="NikoshBAN" pitchFamily="2" charset="0"/>
              <a:cs typeface="NikoshBAN" pitchFamily="2" charset="0"/>
            </a:rPr>
            <a:t>সততার</a:t>
          </a:r>
          <a:r>
            <a:rPr lang="en-US" sz="2800" b="1" kern="1200" dirty="0" smtClean="0">
              <a:solidFill>
                <a:srgbClr val="002060"/>
              </a:solidFill>
              <a:latin typeface="NikoshBAN" pitchFamily="2" charset="0"/>
              <a:cs typeface="NikoshBAN" pitchFamily="2" charset="0"/>
            </a:rPr>
            <a:t> </a:t>
          </a:r>
          <a:r>
            <a:rPr lang="en-US" sz="2800" b="1" kern="1200" dirty="0" err="1" smtClean="0">
              <a:solidFill>
                <a:srgbClr val="002060"/>
              </a:solidFill>
              <a:latin typeface="NikoshBAN" pitchFamily="2" charset="0"/>
              <a:cs typeface="NikoshBAN" pitchFamily="2" charset="0"/>
            </a:rPr>
            <a:t>পুরস্কার</a:t>
          </a:r>
          <a:endParaRPr lang="en-US" sz="2800" b="1" kern="1200" dirty="0">
            <a:solidFill>
              <a:srgbClr val="002060"/>
            </a:solidFill>
            <a:latin typeface="NikoshBAN" pitchFamily="2" charset="0"/>
            <a:cs typeface="NikoshBAN" pitchFamily="2" charset="0"/>
          </a:endParaRPr>
        </a:p>
      </dsp:txBody>
      <dsp:txXfrm>
        <a:off x="1814671" y="2426158"/>
        <a:ext cx="2190568" cy="1051145"/>
      </dsp:txXfrm>
    </dsp:sp>
    <dsp:sp modelId="{1B2B2817-A41C-406A-BD35-C657D0821092}">
      <dsp:nvSpPr>
        <dsp:cNvPr id="0" name=""/>
        <dsp:cNvSpPr/>
      </dsp:nvSpPr>
      <dsp:spPr>
        <a:xfrm>
          <a:off x="2045" y="3679466"/>
          <a:ext cx="1715828" cy="898363"/>
        </a:xfrm>
        <a:prstGeom prst="chevron">
          <a:avLst/>
        </a:prstGeom>
        <a:solidFill>
          <a:schemeClr val="accent6">
            <a:lumMod val="50000"/>
          </a:schemeClr>
        </a:solidFill>
        <a:ln>
          <a:solidFill>
            <a:schemeClr val="accent5">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bn-BD" sz="2800" b="1" kern="1200" smtClean="0">
              <a:latin typeface="NikoshBAN" pitchFamily="2" charset="0"/>
              <a:cs typeface="NikoshBAN" pitchFamily="2" charset="0"/>
            </a:rPr>
            <a:t>সময়</a:t>
          </a:r>
          <a:endParaRPr lang="en-US" sz="2800" b="1" kern="1200" dirty="0">
            <a:latin typeface="NikoshBAN" pitchFamily="2" charset="0"/>
            <a:cs typeface="NikoshBAN" pitchFamily="2" charset="0"/>
          </a:endParaRPr>
        </a:p>
      </dsp:txBody>
      <dsp:txXfrm>
        <a:off x="451227" y="3679466"/>
        <a:ext cx="817465" cy="898363"/>
      </dsp:txXfrm>
    </dsp:sp>
    <dsp:sp modelId="{DED2D4FC-64C9-497D-ADCF-5765BC8D748D}">
      <dsp:nvSpPr>
        <dsp:cNvPr id="0" name=""/>
        <dsp:cNvSpPr/>
      </dsp:nvSpPr>
      <dsp:spPr>
        <a:xfrm>
          <a:off x="1289098" y="3603075"/>
          <a:ext cx="3241713" cy="1051145"/>
        </a:xfrm>
        <a:prstGeom prst="chevron">
          <a:avLst/>
        </a:prstGeom>
        <a:solidFill>
          <a:srgbClr val="00B0F0"/>
        </a:solidFill>
        <a:ln>
          <a:solidFill>
            <a:schemeClr val="accent5">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n-US" sz="3600" kern="1200" dirty="0" smtClean="0">
              <a:solidFill>
                <a:srgbClr val="002060"/>
              </a:solidFill>
              <a:latin typeface="NikoshBAN" pitchFamily="2" charset="0"/>
              <a:cs typeface="NikoshBAN" pitchFamily="2" charset="0"/>
            </a:rPr>
            <a:t>৫</a:t>
          </a:r>
          <a:r>
            <a:rPr lang="bn-BD" sz="3600" kern="1200" dirty="0" smtClean="0">
              <a:solidFill>
                <a:srgbClr val="002060"/>
              </a:solidFill>
              <a:latin typeface="NikoshBAN" pitchFamily="2" charset="0"/>
              <a:cs typeface="NikoshBAN" pitchFamily="2" charset="0"/>
            </a:rPr>
            <a:t>০ মিনিট</a:t>
          </a:r>
          <a:endParaRPr lang="en-US" sz="3600" kern="1200" dirty="0">
            <a:solidFill>
              <a:srgbClr val="002060"/>
            </a:solidFill>
            <a:latin typeface="NikoshBAN" pitchFamily="2" charset="0"/>
            <a:cs typeface="NikoshBAN" pitchFamily="2" charset="0"/>
          </a:endParaRPr>
        </a:p>
      </dsp:txBody>
      <dsp:txXfrm>
        <a:off x="1814671" y="3603075"/>
        <a:ext cx="2190568" cy="105114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953155-F5D7-4D36-8C3A-88BBF60F82F1}"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C702-5FB9-4017-A411-CCB00B5E0EFF}" type="slidenum">
              <a:rPr lang="en-US" smtClean="0"/>
              <a:t>‹#›</a:t>
            </a:fld>
            <a:endParaRPr lang="en-US"/>
          </a:p>
        </p:txBody>
      </p:sp>
    </p:spTree>
    <p:extLst>
      <p:ext uri="{BB962C8B-B14F-4D97-AF65-F5344CB8AC3E}">
        <p14:creationId xmlns:p14="http://schemas.microsoft.com/office/powerpoint/2010/main" val="77681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953155-F5D7-4D36-8C3A-88BBF60F82F1}"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C702-5FB9-4017-A411-CCB00B5E0EFF}" type="slidenum">
              <a:rPr lang="en-US" smtClean="0"/>
              <a:t>‹#›</a:t>
            </a:fld>
            <a:endParaRPr lang="en-US"/>
          </a:p>
        </p:txBody>
      </p:sp>
    </p:spTree>
    <p:extLst>
      <p:ext uri="{BB962C8B-B14F-4D97-AF65-F5344CB8AC3E}">
        <p14:creationId xmlns:p14="http://schemas.microsoft.com/office/powerpoint/2010/main" val="428198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953155-F5D7-4D36-8C3A-88BBF60F82F1}"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C702-5FB9-4017-A411-CCB00B5E0EFF}" type="slidenum">
              <a:rPr lang="en-US" smtClean="0"/>
              <a:t>‹#›</a:t>
            </a:fld>
            <a:endParaRPr lang="en-US"/>
          </a:p>
        </p:txBody>
      </p:sp>
    </p:spTree>
    <p:extLst>
      <p:ext uri="{BB962C8B-B14F-4D97-AF65-F5344CB8AC3E}">
        <p14:creationId xmlns:p14="http://schemas.microsoft.com/office/powerpoint/2010/main" val="132592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953155-F5D7-4D36-8C3A-88BBF60F82F1}"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C702-5FB9-4017-A411-CCB00B5E0EFF}" type="slidenum">
              <a:rPr lang="en-US" smtClean="0"/>
              <a:t>‹#›</a:t>
            </a:fld>
            <a:endParaRPr lang="en-US"/>
          </a:p>
        </p:txBody>
      </p:sp>
    </p:spTree>
    <p:extLst>
      <p:ext uri="{BB962C8B-B14F-4D97-AF65-F5344CB8AC3E}">
        <p14:creationId xmlns:p14="http://schemas.microsoft.com/office/powerpoint/2010/main" val="1928776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953155-F5D7-4D36-8C3A-88BBF60F82F1}"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C702-5FB9-4017-A411-CCB00B5E0EFF}" type="slidenum">
              <a:rPr lang="en-US" smtClean="0"/>
              <a:t>‹#›</a:t>
            </a:fld>
            <a:endParaRPr lang="en-US"/>
          </a:p>
        </p:txBody>
      </p:sp>
    </p:spTree>
    <p:extLst>
      <p:ext uri="{BB962C8B-B14F-4D97-AF65-F5344CB8AC3E}">
        <p14:creationId xmlns:p14="http://schemas.microsoft.com/office/powerpoint/2010/main" val="120992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953155-F5D7-4D36-8C3A-88BBF60F82F1}"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C702-5FB9-4017-A411-CCB00B5E0EFF}" type="slidenum">
              <a:rPr lang="en-US" smtClean="0"/>
              <a:t>‹#›</a:t>
            </a:fld>
            <a:endParaRPr lang="en-US"/>
          </a:p>
        </p:txBody>
      </p:sp>
    </p:spTree>
    <p:extLst>
      <p:ext uri="{BB962C8B-B14F-4D97-AF65-F5344CB8AC3E}">
        <p14:creationId xmlns:p14="http://schemas.microsoft.com/office/powerpoint/2010/main" val="3088799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953155-F5D7-4D36-8C3A-88BBF60F82F1}" type="datetimeFigureOut">
              <a:rPr lang="en-US" smtClean="0"/>
              <a:t>9/5/2020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2C702-5FB9-4017-A411-CCB00B5E0EFF}" type="slidenum">
              <a:rPr lang="en-US" smtClean="0"/>
              <a:t>‹#›</a:t>
            </a:fld>
            <a:endParaRPr lang="en-US"/>
          </a:p>
        </p:txBody>
      </p:sp>
    </p:spTree>
    <p:extLst>
      <p:ext uri="{BB962C8B-B14F-4D97-AF65-F5344CB8AC3E}">
        <p14:creationId xmlns:p14="http://schemas.microsoft.com/office/powerpoint/2010/main" val="48219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953155-F5D7-4D36-8C3A-88BBF60F82F1}" type="datetimeFigureOut">
              <a:rPr lang="en-US" smtClean="0"/>
              <a:t>9/5/2020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2C702-5FB9-4017-A411-CCB00B5E0EFF}" type="slidenum">
              <a:rPr lang="en-US" smtClean="0"/>
              <a:t>‹#›</a:t>
            </a:fld>
            <a:endParaRPr lang="en-US"/>
          </a:p>
        </p:txBody>
      </p:sp>
    </p:spTree>
    <p:extLst>
      <p:ext uri="{BB962C8B-B14F-4D97-AF65-F5344CB8AC3E}">
        <p14:creationId xmlns:p14="http://schemas.microsoft.com/office/powerpoint/2010/main" val="38639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53155-F5D7-4D36-8C3A-88BBF60F82F1}" type="datetimeFigureOut">
              <a:rPr lang="en-US" smtClean="0"/>
              <a:t>9/5/2020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2C702-5FB9-4017-A411-CCB00B5E0EFF}" type="slidenum">
              <a:rPr lang="en-US" smtClean="0"/>
              <a:t>‹#›</a:t>
            </a:fld>
            <a:endParaRPr lang="en-US"/>
          </a:p>
        </p:txBody>
      </p:sp>
    </p:spTree>
    <p:extLst>
      <p:ext uri="{BB962C8B-B14F-4D97-AF65-F5344CB8AC3E}">
        <p14:creationId xmlns:p14="http://schemas.microsoft.com/office/powerpoint/2010/main" val="426163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953155-F5D7-4D36-8C3A-88BBF60F82F1}"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C702-5FB9-4017-A411-CCB00B5E0EFF}" type="slidenum">
              <a:rPr lang="en-US" smtClean="0"/>
              <a:t>‹#›</a:t>
            </a:fld>
            <a:endParaRPr lang="en-US"/>
          </a:p>
        </p:txBody>
      </p:sp>
    </p:spTree>
    <p:extLst>
      <p:ext uri="{BB962C8B-B14F-4D97-AF65-F5344CB8AC3E}">
        <p14:creationId xmlns:p14="http://schemas.microsoft.com/office/powerpoint/2010/main" val="190486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953155-F5D7-4D36-8C3A-88BBF60F82F1}"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C702-5FB9-4017-A411-CCB00B5E0EFF}" type="slidenum">
              <a:rPr lang="en-US" smtClean="0"/>
              <a:t>‹#›</a:t>
            </a:fld>
            <a:endParaRPr lang="en-US"/>
          </a:p>
        </p:txBody>
      </p:sp>
    </p:spTree>
    <p:extLst>
      <p:ext uri="{BB962C8B-B14F-4D97-AF65-F5344CB8AC3E}">
        <p14:creationId xmlns:p14="http://schemas.microsoft.com/office/powerpoint/2010/main" val="2161366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4000">
              <a:schemeClr val="accent4">
                <a:lumMod val="20000"/>
                <a:lumOff val="80000"/>
              </a:schemeClr>
            </a:gs>
            <a:gs pos="83000">
              <a:schemeClr val="accent2">
                <a:lumMod val="40000"/>
                <a:lumOff val="6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53155-F5D7-4D36-8C3A-88BBF60F82F1}" type="datetimeFigureOut">
              <a:rPr lang="en-US" smtClean="0"/>
              <a:t>9/5/2020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2C702-5FB9-4017-A411-CCB00B5E0EFF}" type="slidenum">
              <a:rPr lang="en-US" smtClean="0"/>
              <a:t>‹#›</a:t>
            </a:fld>
            <a:endParaRPr lang="en-US"/>
          </a:p>
        </p:txBody>
      </p:sp>
    </p:spTree>
    <p:extLst>
      <p:ext uri="{BB962C8B-B14F-4D97-AF65-F5344CB8AC3E}">
        <p14:creationId xmlns:p14="http://schemas.microsoft.com/office/powerpoint/2010/main" val="16642474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1055554"/>
            <a:ext cx="5257800" cy="707886"/>
          </a:xfrm>
          <a:prstGeom prst="rect">
            <a:avLst/>
          </a:prstGeom>
          <a:noFill/>
        </p:spPr>
        <p:txBody>
          <a:bodyPr wrap="square" rtlCol="0">
            <a:spAutoFit/>
          </a:bodyPr>
          <a:lstStyle/>
          <a:p>
            <a:r>
              <a:rPr lang="en-US" sz="4000" dirty="0"/>
              <a:t> </a:t>
            </a:r>
          </a:p>
        </p:txBody>
      </p:sp>
      <p:sp>
        <p:nvSpPr>
          <p:cNvPr id="9" name="Oval 8"/>
          <p:cNvSpPr/>
          <p:nvPr/>
        </p:nvSpPr>
        <p:spPr>
          <a:xfrm>
            <a:off x="2438400" y="407963"/>
            <a:ext cx="7043225" cy="602097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4000" b="1" dirty="0">
              <a:solidFill>
                <a:srgbClr val="FF0000"/>
              </a:solidFill>
              <a:latin typeface="NikoshBAN" pitchFamily="2" charset="0"/>
              <a:cs typeface="NikoshBAN" pitchFamily="2" charset="0"/>
            </a:endParaRPr>
          </a:p>
        </p:txBody>
      </p:sp>
      <p:sp>
        <p:nvSpPr>
          <p:cNvPr id="10" name="TextBox 9"/>
          <p:cNvSpPr txBox="1"/>
          <p:nvPr/>
        </p:nvSpPr>
        <p:spPr>
          <a:xfrm>
            <a:off x="2819401" y="618978"/>
            <a:ext cx="6226126" cy="4791222"/>
          </a:xfrm>
          <a:prstGeom prst="rect">
            <a:avLst/>
          </a:prstGeom>
          <a:noFill/>
        </p:spPr>
        <p:txBody>
          <a:bodyPr wrap="none" rtlCol="0">
            <a:prstTxWarp prst="textButtonPour">
              <a:avLst>
                <a:gd name="adj1" fmla="val 10317248"/>
                <a:gd name="adj2" fmla="val 53529"/>
              </a:avLst>
            </a:prstTxWarp>
            <a:spAutoFit/>
          </a:bodyPr>
          <a:lstStyle/>
          <a:p>
            <a:r>
              <a:rPr lang="bn-IN" sz="9600" dirty="0">
                <a:solidFill>
                  <a:srgbClr val="FFFF00"/>
                </a:solidFill>
                <a:latin typeface="NikoshBAN" pitchFamily="2" charset="0"/>
                <a:cs typeface="NikoshBAN" pitchFamily="2" charset="0"/>
              </a:rPr>
              <a:t>স্বা</a:t>
            </a:r>
            <a:r>
              <a:rPr lang="bn-IN" sz="9600" dirty="0">
                <a:solidFill>
                  <a:srgbClr val="00B0F0"/>
                </a:solidFill>
                <a:latin typeface="NikoshBAN" pitchFamily="2" charset="0"/>
                <a:cs typeface="NikoshBAN" pitchFamily="2" charset="0"/>
              </a:rPr>
              <a:t>গ</a:t>
            </a:r>
            <a:r>
              <a:rPr lang="bn-IN" sz="9600" dirty="0">
                <a:solidFill>
                  <a:schemeClr val="accent6">
                    <a:lumMod val="75000"/>
                  </a:schemeClr>
                </a:solidFill>
                <a:latin typeface="NikoshBAN" pitchFamily="2" charset="0"/>
                <a:cs typeface="NikoshBAN" pitchFamily="2" charset="0"/>
              </a:rPr>
              <a:t>ত</a:t>
            </a:r>
            <a:r>
              <a:rPr lang="bn-IN" sz="9600" dirty="0">
                <a:solidFill>
                  <a:srgbClr val="00B050"/>
                </a:solidFill>
                <a:latin typeface="NikoshBAN" pitchFamily="2" charset="0"/>
                <a:cs typeface="NikoshBAN" pitchFamily="2" charset="0"/>
              </a:rPr>
              <a:t>ম</a:t>
            </a:r>
            <a:endParaRPr lang="en-US" sz="9600" dirty="0">
              <a:solidFill>
                <a:srgbClr val="00B050"/>
              </a:solidFill>
              <a:latin typeface="NikoshBAN" pitchFamily="2" charset="0"/>
              <a:cs typeface="NikoshBAN" pitchFamily="2" charset="0"/>
            </a:endParaRPr>
          </a:p>
        </p:txBody>
      </p:sp>
      <p:sp>
        <p:nvSpPr>
          <p:cNvPr id="11" name="TextBox 10"/>
          <p:cNvSpPr txBox="1"/>
          <p:nvPr/>
        </p:nvSpPr>
        <p:spPr>
          <a:xfrm>
            <a:off x="2743201" y="1143000"/>
            <a:ext cx="6288258" cy="4962378"/>
          </a:xfrm>
          <a:prstGeom prst="rect">
            <a:avLst/>
          </a:prstGeom>
          <a:noFill/>
        </p:spPr>
        <p:txBody>
          <a:bodyPr wrap="none" rtlCol="0">
            <a:prstTxWarp prst="textArchDownPour">
              <a:avLst>
                <a:gd name="adj1" fmla="val 1066761"/>
                <a:gd name="adj2" fmla="val 66820"/>
              </a:avLst>
            </a:prstTxWarp>
            <a:spAutoFit/>
          </a:bodyPr>
          <a:lstStyle/>
          <a:p>
            <a:r>
              <a:rPr lang="bn-IN" sz="9600" dirty="0">
                <a:solidFill>
                  <a:srgbClr val="92D050"/>
                </a:solidFill>
                <a:latin typeface="NikoshBAN" pitchFamily="2" charset="0"/>
                <a:cs typeface="NikoshBAN" pitchFamily="2" charset="0"/>
              </a:rPr>
              <a:t>স</a:t>
            </a:r>
            <a:r>
              <a:rPr lang="bn-IN" sz="9600" dirty="0">
                <a:solidFill>
                  <a:srgbClr val="00B0F0"/>
                </a:solidFill>
                <a:latin typeface="NikoshBAN" pitchFamily="2" charset="0"/>
                <a:cs typeface="NikoshBAN" pitchFamily="2" charset="0"/>
              </a:rPr>
              <a:t>ক</a:t>
            </a:r>
            <a:r>
              <a:rPr lang="bn-IN" sz="9600" dirty="0">
                <a:solidFill>
                  <a:srgbClr val="C00000"/>
                </a:solidFill>
                <a:latin typeface="NikoshBAN" pitchFamily="2" charset="0"/>
                <a:cs typeface="NikoshBAN" pitchFamily="2" charset="0"/>
              </a:rPr>
              <a:t>ল</a:t>
            </a:r>
            <a:r>
              <a:rPr lang="bn-IN" sz="9600" dirty="0">
                <a:solidFill>
                  <a:schemeClr val="bg1"/>
                </a:solidFill>
                <a:latin typeface="NikoshBAN" pitchFamily="2" charset="0"/>
                <a:cs typeface="NikoshBAN" pitchFamily="2" charset="0"/>
              </a:rPr>
              <a:t>কে</a:t>
            </a:r>
            <a:endParaRPr lang="en-US" sz="9600" dirty="0">
              <a:solidFill>
                <a:schemeClr val="bg1"/>
              </a:solidFill>
              <a:latin typeface="NikoshBAN" pitchFamily="2" charset="0"/>
              <a:cs typeface="NikoshBAN" pitchFamily="2" charset="0"/>
            </a:endParaRPr>
          </a:p>
        </p:txBody>
      </p:sp>
      <p:sp>
        <p:nvSpPr>
          <p:cNvPr id="6" name="Rounded Rectangle 5"/>
          <p:cNvSpPr/>
          <p:nvPr/>
        </p:nvSpPr>
        <p:spPr>
          <a:xfrm>
            <a:off x="3581400" y="3352800"/>
            <a:ext cx="5181600" cy="762000"/>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4000" b="1" dirty="0">
                <a:solidFill>
                  <a:srgbClr val="FF0000"/>
                </a:solidFill>
                <a:latin typeface="NikoshBAN" pitchFamily="2" charset="0"/>
                <a:cs typeface="NikoshBAN" pitchFamily="2" charset="0"/>
              </a:rPr>
              <a:t>বাংলা  ক্লাশে  তোমাদের </a:t>
            </a:r>
          </a:p>
        </p:txBody>
      </p:sp>
    </p:spTree>
    <p:extLst>
      <p:ext uri="{BB962C8B-B14F-4D97-AF65-F5344CB8AC3E}">
        <p14:creationId xmlns:p14="http://schemas.microsoft.com/office/powerpoint/2010/main" val="280119810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4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23" presetClass="entr" presetSubtype="52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4000" fill="hold"/>
                                        <p:tgtEl>
                                          <p:spTgt spid="10"/>
                                        </p:tgtEl>
                                        <p:attrNameLst>
                                          <p:attrName>ppt_w</p:attrName>
                                        </p:attrNameLst>
                                      </p:cBhvr>
                                      <p:tavLst>
                                        <p:tav tm="0">
                                          <p:val>
                                            <p:fltVal val="0"/>
                                          </p:val>
                                        </p:tav>
                                        <p:tav tm="100000">
                                          <p:val>
                                            <p:strVal val="#ppt_w"/>
                                          </p:val>
                                        </p:tav>
                                      </p:tavLst>
                                    </p:anim>
                                    <p:anim calcmode="lin" valueType="num">
                                      <p:cBhvr>
                                        <p:cTn id="20" dur="4000" fill="hold"/>
                                        <p:tgtEl>
                                          <p:spTgt spid="10"/>
                                        </p:tgtEl>
                                        <p:attrNameLst>
                                          <p:attrName>ppt_h</p:attrName>
                                        </p:attrNameLst>
                                      </p:cBhvr>
                                      <p:tavLst>
                                        <p:tav tm="0">
                                          <p:val>
                                            <p:fltVal val="0"/>
                                          </p:val>
                                        </p:tav>
                                        <p:tav tm="100000">
                                          <p:val>
                                            <p:strVal val="#ppt_h"/>
                                          </p:val>
                                        </p:tav>
                                      </p:tavLst>
                                    </p:anim>
                                    <p:anim calcmode="lin" valueType="num">
                                      <p:cBhvr>
                                        <p:cTn id="21" dur="4000" fill="hold"/>
                                        <p:tgtEl>
                                          <p:spTgt spid="10"/>
                                        </p:tgtEl>
                                        <p:attrNameLst>
                                          <p:attrName>ppt_x</p:attrName>
                                        </p:attrNameLst>
                                      </p:cBhvr>
                                      <p:tavLst>
                                        <p:tav tm="0">
                                          <p:val>
                                            <p:fltVal val="0.5"/>
                                          </p:val>
                                        </p:tav>
                                        <p:tav tm="100000">
                                          <p:val>
                                            <p:strVal val="#ppt_x"/>
                                          </p:val>
                                        </p:tav>
                                      </p:tavLst>
                                    </p:anim>
                                    <p:anim calcmode="lin" valueType="num">
                                      <p:cBhvr>
                                        <p:cTn id="22" dur="4000" fill="hold"/>
                                        <p:tgtEl>
                                          <p:spTgt spid="10"/>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4000" fill="hold"/>
                                        <p:tgtEl>
                                          <p:spTgt spid="11"/>
                                        </p:tgtEl>
                                        <p:attrNameLst>
                                          <p:attrName>ppt_w</p:attrName>
                                        </p:attrNameLst>
                                      </p:cBhvr>
                                      <p:tavLst>
                                        <p:tav tm="0">
                                          <p:val>
                                            <p:fltVal val="0"/>
                                          </p:val>
                                        </p:tav>
                                        <p:tav tm="100000">
                                          <p:val>
                                            <p:strVal val="#ppt_w"/>
                                          </p:val>
                                        </p:tav>
                                      </p:tavLst>
                                    </p:anim>
                                    <p:anim calcmode="lin" valueType="num">
                                      <p:cBhvr>
                                        <p:cTn id="26" dur="4000" fill="hold"/>
                                        <p:tgtEl>
                                          <p:spTgt spid="11"/>
                                        </p:tgtEl>
                                        <p:attrNameLst>
                                          <p:attrName>ppt_h</p:attrName>
                                        </p:attrNameLst>
                                      </p:cBhvr>
                                      <p:tavLst>
                                        <p:tav tm="0">
                                          <p:val>
                                            <p:fltVal val="0"/>
                                          </p:val>
                                        </p:tav>
                                        <p:tav tm="100000">
                                          <p:val>
                                            <p:strVal val="#ppt_h"/>
                                          </p:val>
                                        </p:tav>
                                      </p:tavLst>
                                    </p:anim>
                                    <p:anim calcmode="lin" valueType="num">
                                      <p:cBhvr>
                                        <p:cTn id="27" dur="4000" fill="hold"/>
                                        <p:tgtEl>
                                          <p:spTgt spid="11"/>
                                        </p:tgtEl>
                                        <p:attrNameLst>
                                          <p:attrName>ppt_x</p:attrName>
                                        </p:attrNameLst>
                                      </p:cBhvr>
                                      <p:tavLst>
                                        <p:tav tm="0">
                                          <p:val>
                                            <p:fltVal val="0.5"/>
                                          </p:val>
                                        </p:tav>
                                        <p:tav tm="100000">
                                          <p:val>
                                            <p:strVal val="#ppt_x"/>
                                          </p:val>
                                        </p:tav>
                                      </p:tavLst>
                                    </p:anim>
                                    <p:anim calcmode="lin" valueType="num">
                                      <p:cBhvr>
                                        <p:cTn id="28" dur="40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p:cNvSpPr>
          <p:nvPr/>
        </p:nvSpPr>
        <p:spPr bwMode="auto">
          <a:xfrm>
            <a:off x="2444374" y="5146470"/>
            <a:ext cx="8711305" cy="709044"/>
          </a:xfrm>
          <a:prstGeom prst="rect">
            <a:avLst/>
          </a:prstGeom>
          <a:ln>
            <a:headEnd/>
            <a:tailEnd/>
          </a:ln>
          <a:effectLst>
            <a:glow rad="228600">
              <a:schemeClr val="accent4">
                <a:satMod val="175000"/>
                <a:alpha val="40000"/>
              </a:schemeClr>
            </a:glow>
          </a:effectLst>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lstStyle/>
          <a:p>
            <a:pPr marL="204788" indent="-204788">
              <a:defRPr/>
            </a:pPr>
            <a:r>
              <a:rPr lang="bn-BD" sz="4000" dirty="0">
                <a:latin typeface="NikoshBAN" pitchFamily="2" charset="0"/>
                <a:cs typeface="NikoshBAN" pitchFamily="2" charset="0"/>
              </a:rPr>
              <a:t>প্রশ্ন:</a:t>
            </a:r>
            <a:r>
              <a:rPr lang="en-US" sz="4000" dirty="0">
                <a:latin typeface="NikoshBAN" pitchFamily="2" charset="0"/>
                <a:cs typeface="NikoshBAN" pitchFamily="2" charset="0"/>
              </a:rPr>
              <a:t> </a:t>
            </a:r>
            <a:r>
              <a:rPr lang="bn-BD" sz="4000" dirty="0">
                <a:latin typeface="NikoshBAN" pitchFamily="2" charset="0"/>
                <a:cs typeface="NikoshBAN" pitchFamily="2" charset="0"/>
              </a:rPr>
              <a:t>মুহাম্মদ শহীদুল্লাহর উল্লেখযোগ্য গ্রন্থগুলো কী কী?</a:t>
            </a:r>
          </a:p>
        </p:txBody>
      </p:sp>
      <p:sp>
        <p:nvSpPr>
          <p:cNvPr id="3" name="Up Ribbon 2"/>
          <p:cNvSpPr/>
          <p:nvPr/>
        </p:nvSpPr>
        <p:spPr>
          <a:xfrm>
            <a:off x="2721737" y="425005"/>
            <a:ext cx="7309563" cy="837127"/>
          </a:xfrm>
          <a:prstGeom prst="ribbon2">
            <a:avLst/>
          </a:prstGeom>
          <a:ln>
            <a:solidFill>
              <a:srgbClr val="FF0000"/>
            </a:solidFill>
            <a:prstDash val="dash"/>
          </a:ln>
          <a:effectLst>
            <a:glow rad="228600">
              <a:schemeClr val="accent6">
                <a:satMod val="175000"/>
                <a:alpha val="40000"/>
              </a:schemeClr>
            </a:glow>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bn-BD" sz="2800" dirty="0">
                <a:solidFill>
                  <a:schemeClr val="tx1"/>
                </a:solidFill>
                <a:effectLst>
                  <a:glow rad="228600">
                    <a:schemeClr val="accent2">
                      <a:satMod val="175000"/>
                      <a:alpha val="40000"/>
                    </a:schemeClr>
                  </a:glow>
                </a:effectLst>
                <a:latin typeface="NikoshBAN" pitchFamily="2" charset="0"/>
                <a:cs typeface="NikoshBAN" pitchFamily="2" charset="0"/>
              </a:rPr>
              <a:t>একক</a:t>
            </a:r>
            <a:r>
              <a:rPr lang="en-US" sz="2800" dirty="0">
                <a:solidFill>
                  <a:schemeClr val="tx1"/>
                </a:solidFill>
                <a:effectLst>
                  <a:glow rad="228600">
                    <a:schemeClr val="accent2">
                      <a:satMod val="175000"/>
                      <a:alpha val="40000"/>
                    </a:schemeClr>
                  </a:glow>
                </a:effectLst>
                <a:latin typeface="NikoshBAN" pitchFamily="2" charset="0"/>
                <a:cs typeface="NikoshBAN" pitchFamily="2" charset="0"/>
              </a:rPr>
              <a:t> </a:t>
            </a:r>
            <a:r>
              <a:rPr lang="en-US" sz="2800" dirty="0" err="1">
                <a:solidFill>
                  <a:schemeClr val="tx1"/>
                </a:solidFill>
                <a:effectLst>
                  <a:glow rad="228600">
                    <a:schemeClr val="accent2">
                      <a:satMod val="175000"/>
                      <a:alpha val="40000"/>
                    </a:schemeClr>
                  </a:glow>
                </a:effectLst>
                <a:latin typeface="NikoshBAN" pitchFamily="2" charset="0"/>
                <a:cs typeface="NikoshBAN" pitchFamily="2" charset="0"/>
              </a:rPr>
              <a:t>কাজ</a:t>
            </a:r>
            <a:r>
              <a:rPr lang="bn-BD" sz="2800" dirty="0">
                <a:solidFill>
                  <a:schemeClr val="tx1"/>
                </a:solidFill>
                <a:effectLst>
                  <a:glow rad="228600">
                    <a:schemeClr val="accent2">
                      <a:satMod val="175000"/>
                      <a:alpha val="40000"/>
                    </a:schemeClr>
                  </a:glow>
                </a:effectLst>
                <a:latin typeface="NikoshBAN" pitchFamily="2" charset="0"/>
                <a:cs typeface="NikoshBAN" pitchFamily="2" charset="0"/>
              </a:rPr>
              <a:t> (সময়: ২ মিনিট)</a:t>
            </a:r>
            <a:r>
              <a:rPr lang="en-US" sz="2800" dirty="0">
                <a:solidFill>
                  <a:schemeClr val="tx1"/>
                </a:solidFill>
                <a:effectLst>
                  <a:glow rad="228600">
                    <a:schemeClr val="accent2">
                      <a:satMod val="175000"/>
                      <a:alpha val="40000"/>
                    </a:schemeClr>
                  </a:glow>
                </a:effectLst>
                <a:latin typeface="NikoshBAN" pitchFamily="2" charset="0"/>
                <a:cs typeface="NikoshBAN" pitchFamily="2" charset="0"/>
              </a:rPr>
              <a:t> </a:t>
            </a:r>
            <a:r>
              <a:rPr lang="en-US" sz="1200" dirty="0">
                <a:solidFill>
                  <a:schemeClr val="tx1"/>
                </a:solidFill>
                <a:effectLst>
                  <a:glow rad="228600">
                    <a:schemeClr val="accent2">
                      <a:satMod val="175000"/>
                      <a:alpha val="40000"/>
                    </a:schemeClr>
                  </a:glow>
                </a:effectLst>
                <a:latin typeface="NikoshBAN" pitchFamily="2" charset="0"/>
                <a:cs typeface="NikoshBAN" pitchFamily="2" charset="0"/>
              </a:rPr>
              <a:t> </a:t>
            </a:r>
            <a:r>
              <a:rPr lang="bn-BD" sz="1200" dirty="0">
                <a:solidFill>
                  <a:schemeClr val="tx1"/>
                </a:solidFill>
                <a:effectLst>
                  <a:glow rad="228600">
                    <a:schemeClr val="accent2">
                      <a:satMod val="175000"/>
                      <a:alpha val="40000"/>
                    </a:schemeClr>
                  </a:glow>
                </a:effectLst>
                <a:latin typeface="NikoshBAN" pitchFamily="2" charset="0"/>
                <a:cs typeface="NikoshBAN" pitchFamily="2" charset="0"/>
              </a:rPr>
              <a:t> </a:t>
            </a:r>
            <a:endParaRPr lang="en-US" sz="1200" dirty="0">
              <a:solidFill>
                <a:schemeClr val="tx1"/>
              </a:solidFill>
              <a:effectLst>
                <a:glow rad="228600">
                  <a:schemeClr val="accent2">
                    <a:satMod val="175000"/>
                    <a:alpha val="40000"/>
                  </a:schemeClr>
                </a:glow>
              </a:effectLst>
              <a:latin typeface="NikoshBAN" pitchFamily="2" charset="0"/>
              <a:cs typeface="NikoshBAN" pitchFamily="2" charset="0"/>
            </a:endParaRPr>
          </a:p>
          <a:p>
            <a:pPr algn="ctr">
              <a:defRPr/>
            </a:pPr>
            <a:endParaRPr lang="en-US" sz="1400" dirty="0">
              <a:effectLst>
                <a:glow rad="228600">
                  <a:schemeClr val="accent2">
                    <a:satMod val="175000"/>
                    <a:alpha val="40000"/>
                  </a:schemeClr>
                </a:glo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7607" y="1556930"/>
            <a:ext cx="4607461" cy="2930663"/>
          </a:xfrm>
          <a:prstGeom prst="ellipse">
            <a:avLst/>
          </a:prstGeom>
          <a:ln w="63500" cap="rnd">
            <a:solidFill>
              <a:srgbClr val="7030A0"/>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angle"/>
            <a:contourClr>
              <a:srgbClr val="333333"/>
            </a:contourClr>
          </a:sp3d>
        </p:spPr>
      </p:pic>
      <p:grpSp>
        <p:nvGrpSpPr>
          <p:cNvPr id="5" name="Group 4"/>
          <p:cNvGrpSpPr>
            <a:grpSpLocks/>
          </p:cNvGrpSpPr>
          <p:nvPr/>
        </p:nvGrpSpPr>
        <p:grpSpPr bwMode="auto">
          <a:xfrm>
            <a:off x="157164" y="196947"/>
            <a:ext cx="11887200" cy="6661053"/>
            <a:chOff x="-17" y="61628"/>
            <a:chExt cx="12150161" cy="6796372"/>
          </a:xfrm>
        </p:grpSpPr>
        <p:sp>
          <p:nvSpPr>
            <p:cNvPr id="6" name="Rectangle 5"/>
            <p:cNvSpPr/>
            <p:nvPr/>
          </p:nvSpPr>
          <p:spPr>
            <a:xfrm>
              <a:off x="150237" y="182409"/>
              <a:ext cx="11852871" cy="6579867"/>
            </a:xfrm>
            <a:prstGeom prst="rect">
              <a:avLst/>
            </a:prstGeom>
            <a:noFill/>
            <a:ln w="76200">
              <a:solidFill>
                <a:srgbClr val="7030A0"/>
              </a:solidFill>
            </a:ln>
            <a:effectLst>
              <a:glow rad="1397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ectangle 6"/>
            <p:cNvSpPr/>
            <p:nvPr/>
          </p:nvSpPr>
          <p:spPr>
            <a:xfrm>
              <a:off x="-17" y="61628"/>
              <a:ext cx="12150161" cy="6796372"/>
            </a:xfrm>
            <a:prstGeom prst="rect">
              <a:avLst/>
            </a:prstGeom>
            <a:noFill/>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0000"/>
                </a:solidFill>
              </a:endParaRPr>
            </a:p>
          </p:txBody>
        </p:sp>
      </p:grpSp>
    </p:spTree>
    <p:extLst>
      <p:ext uri="{BB962C8B-B14F-4D97-AF65-F5344CB8AC3E}">
        <p14:creationId xmlns:p14="http://schemas.microsoft.com/office/powerpoint/2010/main" val="8552602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pc\Desktop\FB_IMG_1461336152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672" y="2257827"/>
            <a:ext cx="2819870" cy="3833880"/>
          </a:xfrm>
          <a:prstGeom prst="ellipse">
            <a:avLst/>
          </a:prstGeom>
          <a:ln w="9525">
            <a:solidFill>
              <a:srgbClr val="00B050"/>
            </a:solidFill>
            <a:miter lim="800000"/>
            <a:headEnd/>
            <a:tailEnd/>
          </a:ln>
          <a:effectLst>
            <a:glow rad="2286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2997" y="2331627"/>
            <a:ext cx="2729416" cy="4056294"/>
          </a:xfrm>
          <a:prstGeom prst="ellipse">
            <a:avLst/>
          </a:prstGeom>
          <a:ln w="9525">
            <a:solidFill>
              <a:srgbClr val="00B050"/>
            </a:solidFill>
            <a:miter lim="800000"/>
            <a:headEnd/>
            <a:tailEnd/>
          </a:ln>
          <a:effectLst>
            <a:glow rad="2286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Down Arrow Callout 3"/>
          <p:cNvSpPr/>
          <p:nvPr/>
        </p:nvSpPr>
        <p:spPr>
          <a:xfrm>
            <a:off x="2835838" y="721218"/>
            <a:ext cx="2456846" cy="1536610"/>
          </a:xfrm>
          <a:prstGeom prst="downArrowCallout">
            <a:avLst/>
          </a:prstGeom>
          <a:ln>
            <a:solidFill>
              <a:srgbClr val="FF0000"/>
            </a:solidFill>
            <a:prstDash val="dash"/>
          </a:ln>
          <a:effectLst>
            <a:glow rad="228600">
              <a:schemeClr val="accent4">
                <a:satMod val="175000"/>
                <a:alpha val="40000"/>
              </a:schemeClr>
            </a:glow>
          </a:effectLst>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5400" dirty="0" err="1">
                <a:effectLst>
                  <a:glow rad="228600">
                    <a:schemeClr val="accent2">
                      <a:satMod val="175000"/>
                      <a:alpha val="40000"/>
                    </a:schemeClr>
                  </a:glow>
                </a:effectLst>
                <a:latin typeface="NikoshBAN" panose="02000000000000000000" pitchFamily="2" charset="0"/>
                <a:cs typeface="NikoshBAN" panose="02000000000000000000" pitchFamily="2" charset="0"/>
              </a:rPr>
              <a:t>সরবপাঠ</a:t>
            </a:r>
            <a:endParaRPr lang="en-US" sz="5400" dirty="0">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5" name="Down Arrow Callout 4"/>
          <p:cNvSpPr/>
          <p:nvPr/>
        </p:nvSpPr>
        <p:spPr>
          <a:xfrm>
            <a:off x="7439929" y="721218"/>
            <a:ext cx="2115356" cy="1446202"/>
          </a:xfrm>
          <a:prstGeom prst="downArrowCallout">
            <a:avLst/>
          </a:prstGeom>
          <a:ln>
            <a:solidFill>
              <a:srgbClr val="FF0000"/>
            </a:solidFill>
            <a:prstDash val="dash"/>
          </a:ln>
          <a:effectLst>
            <a:glow rad="228600">
              <a:schemeClr val="accent4">
                <a:satMod val="175000"/>
                <a:alpha val="40000"/>
              </a:schemeClr>
            </a:glow>
          </a:effectLst>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800" dirty="0">
                <a:effectLst>
                  <a:glow rad="228600">
                    <a:schemeClr val="accent2">
                      <a:satMod val="175000"/>
                      <a:alpha val="40000"/>
                    </a:schemeClr>
                  </a:glow>
                </a:effectLst>
                <a:latin typeface="NikoshBAN" panose="02000000000000000000" pitchFamily="2" charset="0"/>
                <a:cs typeface="NikoshBAN" panose="02000000000000000000" pitchFamily="2" charset="0"/>
              </a:rPr>
              <a:t>আদর্শপাঠ</a:t>
            </a:r>
            <a:endParaRPr lang="en-US" sz="4800" dirty="0">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grpSp>
        <p:nvGrpSpPr>
          <p:cNvPr id="10" name="Group 4"/>
          <p:cNvGrpSpPr>
            <a:grpSpLocks/>
          </p:cNvGrpSpPr>
          <p:nvPr/>
        </p:nvGrpSpPr>
        <p:grpSpPr bwMode="auto">
          <a:xfrm>
            <a:off x="154745" y="126609"/>
            <a:ext cx="11901267" cy="6731392"/>
            <a:chOff x="-17" y="61628"/>
            <a:chExt cx="12150161" cy="6796372"/>
          </a:xfrm>
        </p:grpSpPr>
        <p:sp>
          <p:nvSpPr>
            <p:cNvPr id="11" name="Rectangle 10"/>
            <p:cNvSpPr/>
            <p:nvPr/>
          </p:nvSpPr>
          <p:spPr>
            <a:xfrm>
              <a:off x="150237" y="182409"/>
              <a:ext cx="11852871" cy="6579867"/>
            </a:xfrm>
            <a:prstGeom prst="rect">
              <a:avLst/>
            </a:prstGeom>
            <a:noFill/>
            <a:ln w="76200">
              <a:solidFill>
                <a:srgbClr val="7030A0"/>
              </a:solidFill>
            </a:ln>
            <a:effectLst>
              <a:glow rad="1397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2" name="Rectangle 11"/>
            <p:cNvSpPr/>
            <p:nvPr/>
          </p:nvSpPr>
          <p:spPr>
            <a:xfrm>
              <a:off x="-17" y="61628"/>
              <a:ext cx="12150161" cy="6796372"/>
            </a:xfrm>
            <a:prstGeom prst="rect">
              <a:avLst/>
            </a:prstGeom>
            <a:noFill/>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0000"/>
                </a:solidFill>
              </a:endParaRPr>
            </a:p>
          </p:txBody>
        </p:sp>
      </p:grpSp>
    </p:spTree>
    <p:extLst>
      <p:ext uri="{BB962C8B-B14F-4D97-AF65-F5344CB8AC3E}">
        <p14:creationId xmlns:p14="http://schemas.microsoft.com/office/powerpoint/2010/main" val="23183152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0" y="2286000"/>
            <a:ext cx="23622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সর্বাঙ্গে</a:t>
            </a:r>
            <a:endParaRPr lang="en-US" sz="54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Rounded Rectangle 6"/>
          <p:cNvSpPr/>
          <p:nvPr/>
        </p:nvSpPr>
        <p:spPr>
          <a:xfrm>
            <a:off x="1371601" y="4876800"/>
            <a:ext cx="2047009"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নুর</a:t>
            </a:r>
            <a:endParaRPr lang="en-US" sz="6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Rounded Rectangle 9"/>
          <p:cNvSpPr/>
          <p:nvPr/>
        </p:nvSpPr>
        <p:spPr>
          <a:xfrm>
            <a:off x="7696200" y="1981200"/>
            <a:ext cx="2819400" cy="990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সারা-শরীর</a:t>
            </a:r>
            <a:endParaRPr lang="en-US" sz="44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1" name="Rounded Rectangle 10"/>
          <p:cNvSpPr/>
          <p:nvPr/>
        </p:nvSpPr>
        <p:spPr>
          <a:xfrm>
            <a:off x="7239000" y="4572000"/>
            <a:ext cx="3429000" cy="1295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জ্যোতী/আলো</a:t>
            </a:r>
            <a:endParaRPr lang="en-US" sz="44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1295400"/>
            <a:ext cx="3124200" cy="21869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1" y="4114800"/>
            <a:ext cx="3516923"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9" name="Right Arrow 18"/>
          <p:cNvSpPr/>
          <p:nvPr/>
        </p:nvSpPr>
        <p:spPr>
          <a:xfrm>
            <a:off x="3733800" y="22098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3048000" y="48768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495800" y="152400"/>
            <a:ext cx="2362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IN" sz="6000" b="1" dirty="0">
                <a:solidFill>
                  <a:schemeClr val="bg1"/>
                </a:solidFill>
                <a:latin typeface="NikoshBAN" pitchFamily="2" charset="0"/>
                <a:cs typeface="NikoshBAN" pitchFamily="2" charset="0"/>
              </a:rPr>
              <a:t>শব্দার্থ</a:t>
            </a:r>
            <a:endParaRPr lang="en-US" sz="60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670484222"/>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Scale>
                                      <p:cBhvr>
                                        <p:cTn id="30"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5"/>
                                        </p:tgtEl>
                                        <p:attrNameLst>
                                          <p:attrName>ppt_x</p:attrName>
                                          <p:attrName>ppt_y</p:attrName>
                                        </p:attrNameLst>
                                      </p:cBhvr>
                                    </p:animMotion>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8" presetClass="entr" presetSubtype="0" accel="50000" fill="hold" grpId="0" nodeType="clickEffect">
                                  <p:stCondLst>
                                    <p:cond delay="0"/>
                                  </p:stCondLst>
                                  <p:iterate type="lt">
                                    <p:tmPct val="50000"/>
                                  </p:iterate>
                                  <p:childTnLst>
                                    <p:set>
                                      <p:cBhvr>
                                        <p:cTn id="36" dur="1" fill="hold">
                                          <p:stCondLst>
                                            <p:cond delay="0"/>
                                          </p:stCondLst>
                                        </p:cTn>
                                        <p:tgtEl>
                                          <p:spTgt spid="10"/>
                                        </p:tgtEl>
                                        <p:attrNameLst>
                                          <p:attrName>style.visibility</p:attrName>
                                        </p:attrNameLst>
                                      </p:cBhvr>
                                      <p:to>
                                        <p:strVal val="visible"/>
                                      </p:to>
                                    </p:set>
                                    <p:set>
                                      <p:cBhvr>
                                        <p:cTn id="37" dur="455" fill="hold">
                                          <p:stCondLst>
                                            <p:cond delay="0"/>
                                          </p:stCondLst>
                                        </p:cTn>
                                        <p:tgtEl>
                                          <p:spTgt spid="10"/>
                                        </p:tgtEl>
                                        <p:attrNameLst>
                                          <p:attrName>style.rotation</p:attrName>
                                        </p:attrNameLst>
                                      </p:cBhvr>
                                      <p:to>
                                        <p:strVal val="-45.0"/>
                                      </p:to>
                                    </p:set>
                                    <p:anim calcmode="lin" valueType="num">
                                      <p:cBhvr>
                                        <p:cTn id="3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3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4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4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 calcmode="lin" valueType="num">
                                      <p:cBhvr>
                                        <p:cTn id="56"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770" decel="100000"/>
                                        <p:tgtEl>
                                          <p:spTgt spid="16"/>
                                        </p:tgtEl>
                                      </p:cBhvr>
                                    </p:animEffect>
                                    <p:animScale>
                                      <p:cBhvr>
                                        <p:cTn id="63" dur="770" decel="100000"/>
                                        <p:tgtEl>
                                          <p:spTgt spid="16"/>
                                        </p:tgtEl>
                                      </p:cBhvr>
                                      <p:from x="10000" y="10000"/>
                                      <p:to x="200000" y="450000"/>
                                    </p:animScale>
                                    <p:animScale>
                                      <p:cBhvr>
                                        <p:cTn id="64" dur="1230" accel="100000" fill="hold">
                                          <p:stCondLst>
                                            <p:cond delay="770"/>
                                          </p:stCondLst>
                                        </p:cTn>
                                        <p:tgtEl>
                                          <p:spTgt spid="16"/>
                                        </p:tgtEl>
                                      </p:cBhvr>
                                      <p:from x="200000" y="450000"/>
                                      <p:to x="100000" y="100000"/>
                                    </p:animScale>
                                    <p:set>
                                      <p:cBhvr>
                                        <p:cTn id="65" dur="770" fill="hold"/>
                                        <p:tgtEl>
                                          <p:spTgt spid="16"/>
                                        </p:tgtEl>
                                        <p:attrNameLst>
                                          <p:attrName>ppt_x</p:attrName>
                                        </p:attrNameLst>
                                      </p:cBhvr>
                                      <p:to>
                                        <p:strVal val="(0.5)"/>
                                      </p:to>
                                    </p:set>
                                    <p:anim from="(0.5)" to="(#ppt_x)" calcmode="lin" valueType="num">
                                      <p:cBhvr>
                                        <p:cTn id="66" dur="1230" accel="100000" fill="hold">
                                          <p:stCondLst>
                                            <p:cond delay="770"/>
                                          </p:stCondLst>
                                        </p:cTn>
                                        <p:tgtEl>
                                          <p:spTgt spid="16"/>
                                        </p:tgtEl>
                                        <p:attrNameLst>
                                          <p:attrName>ppt_x</p:attrName>
                                        </p:attrNameLst>
                                      </p:cBhvr>
                                    </p:anim>
                                    <p:set>
                                      <p:cBhvr>
                                        <p:cTn id="67" dur="770" fill="hold"/>
                                        <p:tgtEl>
                                          <p:spTgt spid="16"/>
                                        </p:tgtEl>
                                        <p:attrNameLst>
                                          <p:attrName>ppt_y</p:attrName>
                                        </p:attrNameLst>
                                      </p:cBhvr>
                                      <p:to>
                                        <p:strVal val="(#ppt_y+0.4)"/>
                                      </p:to>
                                    </p:set>
                                    <p:anim from="(#ppt_y+0.4)" to="(#ppt_y)" calcmode="lin" valueType="num">
                                      <p:cBhvr>
                                        <p:cTn id="68" dur="1230" accel="100000" fill="hold">
                                          <p:stCondLst>
                                            <p:cond delay="770"/>
                                          </p:stCondLst>
                                        </p:cTn>
                                        <p:tgtEl>
                                          <p:spTgt spid="16"/>
                                        </p:tgtEl>
                                        <p:attrNameLst>
                                          <p:attrName>ppt_y</p:attrName>
                                        </p:attrNameLst>
                                      </p:cBhvr>
                                    </p:anim>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slide(fromBottom)">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9" grpId="0" animBg="1"/>
      <p:bldP spid="22"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1496" y="1473162"/>
            <a:ext cx="3910818" cy="1980018"/>
          </a:xfrm>
          <a:prstGeom prst="rect">
            <a:avLst/>
          </a:prstGeom>
        </p:spPr>
      </p:pic>
      <p:sp>
        <p:nvSpPr>
          <p:cNvPr id="3" name="TextBox 2"/>
          <p:cNvSpPr txBox="1"/>
          <p:nvPr/>
        </p:nvSpPr>
        <p:spPr>
          <a:xfrm>
            <a:off x="1127760" y="1837008"/>
            <a:ext cx="1447800" cy="830997"/>
          </a:xfrm>
          <a:prstGeom prst="rect">
            <a:avLst/>
          </a:prstGeom>
          <a:solidFill>
            <a:schemeClr val="accent6">
              <a:lumMod val="40000"/>
              <a:lumOff val="60000"/>
            </a:schemeClr>
          </a:solidFill>
        </p:spPr>
        <p:txBody>
          <a:bodyPr wrap="square" rtlCol="0">
            <a:spAutoFit/>
          </a:bodyPr>
          <a:lstStyle/>
          <a:p>
            <a:r>
              <a:rPr lang="bn-IN" sz="4800" b="1" dirty="0">
                <a:solidFill>
                  <a:srgbClr val="0070C0"/>
                </a:solidFill>
                <a:latin typeface="NikoshBAN" pitchFamily="2" charset="0"/>
                <a:cs typeface="NikoshBAN" pitchFamily="2" charset="0"/>
              </a:rPr>
              <a:t>পূঁজি</a:t>
            </a:r>
            <a:endParaRPr lang="en-US" sz="4800" b="1" dirty="0">
              <a:solidFill>
                <a:srgbClr val="0070C0"/>
              </a:solidFill>
              <a:latin typeface="NikoshBAN" pitchFamily="2" charset="0"/>
              <a:cs typeface="NikoshBAN" pitchFamily="2" charset="0"/>
            </a:endParaRPr>
          </a:p>
        </p:txBody>
      </p:sp>
      <p:sp>
        <p:nvSpPr>
          <p:cNvPr id="4" name="TextBox 3"/>
          <p:cNvSpPr txBox="1"/>
          <p:nvPr/>
        </p:nvSpPr>
        <p:spPr>
          <a:xfrm>
            <a:off x="9474591" y="1746740"/>
            <a:ext cx="1737360" cy="830997"/>
          </a:xfrm>
          <a:prstGeom prst="rect">
            <a:avLst/>
          </a:prstGeom>
          <a:solidFill>
            <a:schemeClr val="accent6">
              <a:lumMod val="40000"/>
              <a:lumOff val="60000"/>
            </a:schemeClr>
          </a:solidFill>
        </p:spPr>
        <p:txBody>
          <a:bodyPr wrap="square" rtlCol="0">
            <a:spAutoFit/>
          </a:bodyPr>
          <a:lstStyle/>
          <a:p>
            <a:r>
              <a:rPr lang="bn-IN" sz="4800" b="1" dirty="0">
                <a:solidFill>
                  <a:srgbClr val="0070C0"/>
                </a:solidFill>
                <a:latin typeface="NikoshBAN" pitchFamily="2" charset="0"/>
                <a:cs typeface="NikoshBAN" pitchFamily="2" charset="0"/>
              </a:rPr>
              <a:t>মূলধন</a:t>
            </a:r>
            <a:endParaRPr lang="en-US" sz="4800" b="1" dirty="0">
              <a:solidFill>
                <a:srgbClr val="0070C0"/>
              </a:solidFill>
              <a:latin typeface="NikoshBAN" pitchFamily="2" charset="0"/>
              <a:cs typeface="NikoshBAN" pitchFamily="2" charset="0"/>
            </a:endParaRPr>
          </a:p>
        </p:txBody>
      </p:sp>
      <p:pic>
        <p:nvPicPr>
          <p:cNvPr id="5" name="Picture 2" descr="D:\Mahmud\shareit photo\20160801_102108.jpg"/>
          <p:cNvPicPr>
            <a:picLocks noChangeAspect="1" noChangeArrowheads="1"/>
          </p:cNvPicPr>
          <p:nvPr/>
        </p:nvPicPr>
        <p:blipFill>
          <a:blip r:embed="rId3" cstate="print"/>
          <a:srcRect/>
          <a:stretch>
            <a:fillRect/>
          </a:stretch>
        </p:blipFill>
        <p:spPr bwMode="auto">
          <a:xfrm>
            <a:off x="4107766" y="4028342"/>
            <a:ext cx="3930748" cy="2051575"/>
          </a:xfrm>
          <a:prstGeom prst="rect">
            <a:avLst/>
          </a:prstGeom>
          <a:noFill/>
        </p:spPr>
      </p:pic>
      <p:sp>
        <p:nvSpPr>
          <p:cNvPr id="6" name="TextBox 5"/>
          <p:cNvSpPr txBox="1"/>
          <p:nvPr/>
        </p:nvSpPr>
        <p:spPr>
          <a:xfrm>
            <a:off x="1029286" y="4740813"/>
            <a:ext cx="1600200" cy="830997"/>
          </a:xfrm>
          <a:prstGeom prst="rect">
            <a:avLst/>
          </a:prstGeom>
          <a:solidFill>
            <a:schemeClr val="accent2">
              <a:lumMod val="20000"/>
              <a:lumOff val="80000"/>
            </a:schemeClr>
          </a:solidFill>
        </p:spPr>
        <p:txBody>
          <a:bodyPr wrap="square" rtlCol="0">
            <a:spAutoFit/>
          </a:bodyPr>
          <a:lstStyle/>
          <a:p>
            <a:r>
              <a:rPr lang="bn-IN" sz="4800" b="1" dirty="0">
                <a:solidFill>
                  <a:srgbClr val="0070C0"/>
                </a:solidFill>
                <a:latin typeface="NikoshBAN" pitchFamily="2" charset="0"/>
                <a:cs typeface="NikoshBAN" pitchFamily="2" charset="0"/>
              </a:rPr>
              <a:t>কসম</a:t>
            </a:r>
            <a:endParaRPr lang="en-US" sz="4800" b="1" dirty="0">
              <a:solidFill>
                <a:srgbClr val="0070C0"/>
              </a:solidFill>
              <a:latin typeface="NikoshBAN" pitchFamily="2" charset="0"/>
              <a:cs typeface="NikoshBAN" pitchFamily="2" charset="0"/>
            </a:endParaRPr>
          </a:p>
        </p:txBody>
      </p:sp>
      <p:sp>
        <p:nvSpPr>
          <p:cNvPr id="7" name="TextBox 6"/>
          <p:cNvSpPr txBox="1"/>
          <p:nvPr/>
        </p:nvSpPr>
        <p:spPr>
          <a:xfrm>
            <a:off x="9544930" y="4635753"/>
            <a:ext cx="1676400" cy="923330"/>
          </a:xfrm>
          <a:prstGeom prst="rect">
            <a:avLst/>
          </a:prstGeom>
          <a:solidFill>
            <a:schemeClr val="accent2">
              <a:lumMod val="20000"/>
              <a:lumOff val="80000"/>
            </a:schemeClr>
          </a:solidFill>
        </p:spPr>
        <p:txBody>
          <a:bodyPr wrap="square" rtlCol="0">
            <a:spAutoFit/>
          </a:bodyPr>
          <a:lstStyle/>
          <a:p>
            <a:r>
              <a:rPr lang="bn-IN" sz="5400" b="1" dirty="0">
                <a:solidFill>
                  <a:srgbClr val="0070C0"/>
                </a:solidFill>
                <a:latin typeface="NikoshBAN" pitchFamily="2" charset="0"/>
                <a:cs typeface="NikoshBAN" pitchFamily="2" charset="0"/>
              </a:rPr>
              <a:t>শপথ</a:t>
            </a:r>
            <a:endParaRPr lang="en-US" sz="5400" b="1" dirty="0">
              <a:solidFill>
                <a:srgbClr val="0070C0"/>
              </a:solidFill>
              <a:latin typeface="NikoshBAN" pitchFamily="2" charset="0"/>
              <a:cs typeface="NikoshBAN" pitchFamily="2" charset="0"/>
            </a:endParaRPr>
          </a:p>
        </p:txBody>
      </p:sp>
      <p:sp>
        <p:nvSpPr>
          <p:cNvPr id="10" name="Rounded Rectangle 9"/>
          <p:cNvSpPr/>
          <p:nvPr/>
        </p:nvSpPr>
        <p:spPr>
          <a:xfrm>
            <a:off x="4495800" y="76200"/>
            <a:ext cx="2362200" cy="908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IN" sz="6000" b="1" dirty="0">
                <a:solidFill>
                  <a:schemeClr val="bg1"/>
                </a:solidFill>
                <a:latin typeface="NikoshBAN" pitchFamily="2" charset="0"/>
                <a:cs typeface="NikoshBAN" pitchFamily="2" charset="0"/>
              </a:rPr>
              <a:t>শব্দার্থ</a:t>
            </a:r>
            <a:endParaRPr lang="en-US" sz="60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194700526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strips(down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51"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770" decel="100000"/>
                                        <p:tgtEl>
                                          <p:spTgt spid="7"/>
                                        </p:tgtEl>
                                      </p:cBhvr>
                                    </p:animEffect>
                                    <p:animScale>
                                      <p:cBhvr>
                                        <p:cTn id="57" dur="770" decel="100000"/>
                                        <p:tgtEl>
                                          <p:spTgt spid="7"/>
                                        </p:tgtEl>
                                      </p:cBhvr>
                                      <p:from x="10000" y="10000"/>
                                      <p:to x="200000" y="450000"/>
                                    </p:animScale>
                                    <p:animScale>
                                      <p:cBhvr>
                                        <p:cTn id="58" dur="1230" accel="100000" fill="hold">
                                          <p:stCondLst>
                                            <p:cond delay="770"/>
                                          </p:stCondLst>
                                        </p:cTn>
                                        <p:tgtEl>
                                          <p:spTgt spid="7"/>
                                        </p:tgtEl>
                                      </p:cBhvr>
                                      <p:from x="200000" y="450000"/>
                                      <p:to x="100000" y="100000"/>
                                    </p:animScale>
                                    <p:set>
                                      <p:cBhvr>
                                        <p:cTn id="59" dur="770" fill="hold"/>
                                        <p:tgtEl>
                                          <p:spTgt spid="7"/>
                                        </p:tgtEl>
                                        <p:attrNameLst>
                                          <p:attrName>ppt_x</p:attrName>
                                        </p:attrNameLst>
                                      </p:cBhvr>
                                      <p:to>
                                        <p:strVal val="(0.5)"/>
                                      </p:to>
                                    </p:set>
                                    <p:anim from="(0.5)" to="(#ppt_x)" calcmode="lin" valueType="num">
                                      <p:cBhvr>
                                        <p:cTn id="60" dur="1230" accel="100000" fill="hold">
                                          <p:stCondLst>
                                            <p:cond delay="770"/>
                                          </p:stCondLst>
                                        </p:cTn>
                                        <p:tgtEl>
                                          <p:spTgt spid="7"/>
                                        </p:tgtEl>
                                        <p:attrNameLst>
                                          <p:attrName>ppt_x</p:attrName>
                                        </p:attrNameLst>
                                      </p:cBhvr>
                                    </p:anim>
                                    <p:set>
                                      <p:cBhvr>
                                        <p:cTn id="61" dur="770" fill="hold"/>
                                        <p:tgtEl>
                                          <p:spTgt spid="7"/>
                                        </p:tgtEl>
                                        <p:attrNameLst>
                                          <p:attrName>ppt_y</p:attrName>
                                        </p:attrNameLst>
                                      </p:cBhvr>
                                      <p:to>
                                        <p:strVal val="(#ppt_y+0.4)"/>
                                      </p:to>
                                    </p:set>
                                    <p:anim from="(#ppt_y+0.4)" to="(#ppt_y)" calcmode="lin" valueType="num">
                                      <p:cBhvr>
                                        <p:cTn id="62"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4406855" y="323710"/>
            <a:ext cx="3371850" cy="845837"/>
          </a:xfrm>
          <a:prstGeom prst="ribbon2">
            <a:avLst/>
          </a:prstGeom>
          <a:solidFill>
            <a:schemeClr val="tx2">
              <a:lumMod val="20000"/>
              <a:lumOff val="80000"/>
            </a:schemeClr>
          </a:solidFill>
          <a:ln w="28575">
            <a:solidFill>
              <a:srgbClr val="0070C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4000" dirty="0">
                <a:ln>
                  <a:solidFill>
                    <a:srgbClr val="FF0000"/>
                  </a:solidFill>
                </a:ln>
                <a:solidFill>
                  <a:srgbClr val="7030A0"/>
                </a:solidFill>
                <a:latin typeface="NikoshBAN" panose="02000000000000000000" pitchFamily="2" charset="0"/>
                <a:cs typeface="NikoshBAN" panose="02000000000000000000" pitchFamily="2" charset="0"/>
              </a:rPr>
              <a:t>শব্দার্থ</a:t>
            </a:r>
            <a:endParaRPr lang="en-US" sz="1600" dirty="0">
              <a:ln>
                <a:solidFill>
                  <a:srgbClr val="FF0000"/>
                </a:solidFill>
              </a:ln>
              <a:solidFill>
                <a:srgbClr val="7030A0"/>
              </a:solidFill>
              <a:latin typeface="NikoshBAN" panose="02000000000000000000" pitchFamily="2" charset="0"/>
              <a:cs typeface="NikoshBAN" panose="02000000000000000000" pitchFamily="2" charset="0"/>
            </a:endParaRPr>
          </a:p>
        </p:txBody>
      </p:sp>
      <p:sp>
        <p:nvSpPr>
          <p:cNvPr id="4" name="Rounded Rectangle 3"/>
          <p:cNvSpPr/>
          <p:nvPr/>
        </p:nvSpPr>
        <p:spPr>
          <a:xfrm>
            <a:off x="1745245" y="1626708"/>
            <a:ext cx="1485900" cy="736663"/>
          </a:xfrm>
          <a:prstGeom prst="roundRect">
            <a:avLst/>
          </a:prstGeom>
          <a:solidFill>
            <a:schemeClr val="bg2">
              <a:lumMod val="90000"/>
            </a:schemeClr>
          </a:solidFill>
          <a:effectLst>
            <a:glow rad="2286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ইহুদি</a:t>
            </a:r>
            <a:endParaRPr lang="en-US"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ounded Rectangle 4"/>
          <p:cNvSpPr/>
          <p:nvPr/>
        </p:nvSpPr>
        <p:spPr>
          <a:xfrm>
            <a:off x="1753645" y="3201966"/>
            <a:ext cx="1485900" cy="765123"/>
          </a:xfrm>
          <a:prstGeom prst="roundRect">
            <a:avLst/>
          </a:prstGeom>
          <a:solidFill>
            <a:schemeClr val="accent4">
              <a:lumMod val="40000"/>
              <a:lumOff val="60000"/>
            </a:schemeClr>
          </a:solidFill>
          <a:effectLst>
            <a:glow rad="2286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Rounded Rectangle 6"/>
          <p:cNvSpPr/>
          <p:nvPr/>
        </p:nvSpPr>
        <p:spPr>
          <a:xfrm>
            <a:off x="7499185" y="1508672"/>
            <a:ext cx="3314700" cy="106571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2800" dirty="0">
                <a:solidFill>
                  <a:schemeClr val="tx1"/>
                </a:solidFill>
                <a:latin typeface="NikoshBAN" panose="02000000000000000000" pitchFamily="2" charset="0"/>
                <a:cs typeface="NikoshBAN" panose="02000000000000000000" pitchFamily="2" charset="0"/>
              </a:rPr>
              <a:t>হযরত মূসা(আ) প্রবর্তিত ধর্মের অনুসারী </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Rounded Rectangle 7"/>
          <p:cNvSpPr/>
          <p:nvPr/>
        </p:nvSpPr>
        <p:spPr>
          <a:xfrm>
            <a:off x="7605419" y="3298005"/>
            <a:ext cx="3168967" cy="655334"/>
          </a:xfrm>
          <a:prstGeom prst="roundRect">
            <a:avLst/>
          </a:prstGeom>
          <a:solidFill>
            <a:schemeClr val="accent4">
              <a:lumMod val="40000"/>
              <a:lumOff val="60000"/>
            </a:schemeClr>
          </a:solidFill>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3200" dirty="0" smtClean="0">
                <a:solidFill>
                  <a:schemeClr val="tx1"/>
                </a:solidFill>
                <a:latin typeface="NikoshBAN" panose="02000000000000000000" pitchFamily="2" charset="0"/>
                <a:cs typeface="NikoshBAN" panose="02000000000000000000" pitchFamily="2" charset="0"/>
              </a:rPr>
              <a:t>প্রধান</a:t>
            </a:r>
            <a:r>
              <a:rPr lang="en-US" sz="3200" dirty="0" smtClean="0">
                <a:solidFill>
                  <a:schemeClr val="tx1"/>
                </a:solidFill>
                <a:latin typeface="NikoshBAN" panose="02000000000000000000" pitchFamily="2" charset="0"/>
                <a:cs typeface="NikoshBAN" panose="02000000000000000000" pitchFamily="2" charset="0"/>
              </a:rPr>
              <a:t>,</a:t>
            </a:r>
            <a:r>
              <a:rPr lang="bn-BD" sz="3200" dirty="0" smtClean="0">
                <a:solidFill>
                  <a:schemeClr val="tx1"/>
                </a:solidFill>
                <a:latin typeface="NikoshBAN" panose="02000000000000000000" pitchFamily="2" charset="0"/>
                <a:cs typeface="NikoshBAN" panose="02000000000000000000" pitchFamily="2" charset="0"/>
              </a:rPr>
              <a:t> ধনী</a:t>
            </a:r>
            <a:r>
              <a:rPr lang="en-US" sz="3200" dirty="0" smtClean="0">
                <a:solidFill>
                  <a:schemeClr val="tx1"/>
                </a:solidFill>
                <a:latin typeface="NikoshBAN" panose="02000000000000000000" pitchFamily="2" charset="0"/>
                <a:cs typeface="NikoshBAN" panose="02000000000000000000" pitchFamily="2" charset="0"/>
              </a:rPr>
              <a:t>,</a:t>
            </a:r>
            <a:r>
              <a:rPr lang="bn-BD" sz="3200" dirty="0" smtClean="0">
                <a:solidFill>
                  <a:schemeClr val="tx1"/>
                </a:solidFill>
                <a:latin typeface="NikoshBAN" panose="02000000000000000000" pitchFamily="2" charset="0"/>
                <a:cs typeface="NikoshBAN" panose="02000000000000000000" pitchFamily="2" charset="0"/>
              </a:rPr>
              <a:t> </a:t>
            </a:r>
            <a:r>
              <a:rPr lang="bn-BD" sz="3200" dirty="0">
                <a:solidFill>
                  <a:schemeClr val="tx1"/>
                </a:solidFill>
                <a:latin typeface="NikoshBAN" panose="02000000000000000000" pitchFamily="2" charset="0"/>
                <a:cs typeface="NikoshBAN" panose="02000000000000000000" pitchFamily="2" charset="0"/>
              </a:rPr>
              <a:t>ধনবান। </a:t>
            </a:r>
            <a:endParaRPr lang="en-US" sz="3200" dirty="0">
              <a:solidFill>
                <a:schemeClr val="tx1"/>
              </a:solidFill>
              <a:latin typeface="NikoshBAN" panose="02000000000000000000" pitchFamily="2" charset="0"/>
              <a:cs typeface="NikoshBAN" panose="02000000000000000000" pitchFamily="2" charset="0"/>
            </a:endParaRPr>
          </a:p>
        </p:txBody>
      </p:sp>
      <p:sp>
        <p:nvSpPr>
          <p:cNvPr id="19" name="Right Arrow 18"/>
          <p:cNvSpPr/>
          <p:nvPr/>
        </p:nvSpPr>
        <p:spPr>
          <a:xfrm>
            <a:off x="4350584" y="1654845"/>
            <a:ext cx="1856570" cy="56034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0986" y="2923925"/>
            <a:ext cx="2871147" cy="12739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TextBox 21"/>
          <p:cNvSpPr txBox="1"/>
          <p:nvPr/>
        </p:nvSpPr>
        <p:spPr>
          <a:xfrm>
            <a:off x="1797150" y="5020830"/>
            <a:ext cx="1522827" cy="830997"/>
          </a:xfrm>
          <a:prstGeom prst="rect">
            <a:avLst/>
          </a:prstGeom>
          <a:solidFill>
            <a:schemeClr val="accent2">
              <a:lumMod val="40000"/>
              <a:lumOff val="60000"/>
            </a:schemeClr>
          </a:solidFill>
        </p:spPr>
        <p:txBody>
          <a:bodyPr wrap="square" rtlCol="0">
            <a:spAutoFit/>
          </a:bodyPr>
          <a:lstStyle/>
          <a:p>
            <a:r>
              <a:rPr lang="bn-IN" sz="4800" b="1" dirty="0">
                <a:solidFill>
                  <a:srgbClr val="002060"/>
                </a:solidFill>
                <a:latin typeface="NikoshBAN" pitchFamily="2" charset="0"/>
                <a:cs typeface="NikoshBAN" pitchFamily="2" charset="0"/>
              </a:rPr>
              <a:t>ধবল</a:t>
            </a:r>
            <a:endParaRPr lang="en-US" sz="4800" b="1" dirty="0">
              <a:solidFill>
                <a:srgbClr val="002060"/>
              </a:solidFill>
              <a:latin typeface="NikoshBAN" pitchFamily="2" charset="0"/>
              <a:cs typeface="NikoshBAN" pitchFamily="2"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6473" y="4631980"/>
            <a:ext cx="2744156" cy="1779369"/>
          </a:xfrm>
          <a:prstGeom prst="round2DiagRect">
            <a:avLst>
              <a:gd name="adj1" fmla="val 16667"/>
              <a:gd name="adj2" fmla="val 30330"/>
            </a:avLst>
          </a:prstGeom>
          <a:ln w="88900" cap="sq">
            <a:solidFill>
              <a:srgbClr val="FFFFFF"/>
            </a:solidFill>
            <a:miter lim="800000"/>
          </a:ln>
          <a:effectLst>
            <a:outerShdw blurRad="254000" algn="tl" rotWithShape="0">
              <a:srgbClr val="000000">
                <a:alpha val="43000"/>
              </a:srgbClr>
            </a:outerShdw>
          </a:effectLst>
        </p:spPr>
      </p:pic>
      <p:sp>
        <p:nvSpPr>
          <p:cNvPr id="24" name="TextBox 23"/>
          <p:cNvSpPr txBox="1"/>
          <p:nvPr/>
        </p:nvSpPr>
        <p:spPr>
          <a:xfrm>
            <a:off x="7462910" y="4972990"/>
            <a:ext cx="3706837" cy="769441"/>
          </a:xfrm>
          <a:prstGeom prst="rect">
            <a:avLst/>
          </a:prstGeom>
          <a:solidFill>
            <a:schemeClr val="accent2">
              <a:lumMod val="40000"/>
              <a:lumOff val="60000"/>
            </a:schemeClr>
          </a:solidFill>
        </p:spPr>
        <p:txBody>
          <a:bodyPr wrap="square" rtlCol="0">
            <a:spAutoFit/>
          </a:bodyPr>
          <a:lstStyle/>
          <a:p>
            <a:pPr>
              <a:buFont typeface="Wingdings" pitchFamily="2" charset="2"/>
              <a:buChar char="ü"/>
            </a:pPr>
            <a:r>
              <a:rPr lang="bn-IN" sz="4400" b="1" dirty="0">
                <a:solidFill>
                  <a:srgbClr val="002060"/>
                </a:solidFill>
                <a:latin typeface="NikoshBAN" pitchFamily="2" charset="0"/>
                <a:cs typeface="NikoshBAN" pitchFamily="2" charset="0"/>
              </a:rPr>
              <a:t>সাদা (কুষ্ঠরোগ)</a:t>
            </a:r>
            <a:endParaRPr lang="en-US" sz="4400" b="1" dirty="0">
              <a:solidFill>
                <a:srgbClr val="002060"/>
              </a:solidFill>
              <a:latin typeface="NikoshBAN" pitchFamily="2" charset="0"/>
              <a:cs typeface="NikoshBAN" pitchFamily="2" charset="0"/>
            </a:endParaRPr>
          </a:p>
        </p:txBody>
      </p:sp>
      <p:grpSp>
        <p:nvGrpSpPr>
          <p:cNvPr id="15" name="Group 4"/>
          <p:cNvGrpSpPr>
            <a:grpSpLocks/>
          </p:cNvGrpSpPr>
          <p:nvPr/>
        </p:nvGrpSpPr>
        <p:grpSpPr bwMode="auto">
          <a:xfrm>
            <a:off x="154745" y="126609"/>
            <a:ext cx="11901267" cy="6731392"/>
            <a:chOff x="-17" y="61628"/>
            <a:chExt cx="12150161" cy="6796372"/>
          </a:xfrm>
        </p:grpSpPr>
        <p:sp>
          <p:nvSpPr>
            <p:cNvPr id="16" name="Rectangle 15"/>
            <p:cNvSpPr/>
            <p:nvPr/>
          </p:nvSpPr>
          <p:spPr>
            <a:xfrm>
              <a:off x="150237" y="182409"/>
              <a:ext cx="11852871" cy="6579867"/>
            </a:xfrm>
            <a:prstGeom prst="rect">
              <a:avLst/>
            </a:prstGeom>
            <a:noFill/>
            <a:ln w="76200">
              <a:solidFill>
                <a:srgbClr val="7030A0"/>
              </a:solidFill>
            </a:ln>
            <a:effectLst>
              <a:glow rad="1397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7" name="Rectangle 16"/>
            <p:cNvSpPr/>
            <p:nvPr/>
          </p:nvSpPr>
          <p:spPr>
            <a:xfrm>
              <a:off x="-17" y="61628"/>
              <a:ext cx="12150161" cy="6796372"/>
            </a:xfrm>
            <a:prstGeom prst="rect">
              <a:avLst/>
            </a:prstGeom>
            <a:noFill/>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0000"/>
                </a:solidFill>
              </a:endParaRPr>
            </a:p>
          </p:txBody>
        </p:sp>
      </p:grpSp>
    </p:spTree>
    <p:extLst>
      <p:ext uri="{BB962C8B-B14F-4D97-AF65-F5344CB8AC3E}">
        <p14:creationId xmlns:p14="http://schemas.microsoft.com/office/powerpoint/2010/main" val="18474561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8" presetClass="entr" presetSubtype="0" accel="50000" fill="hold" grpId="0" nodeType="clickEffect">
                                  <p:stCondLst>
                                    <p:cond delay="0"/>
                                  </p:stCondLst>
                                  <p:iterate type="lt">
                                    <p:tmPct val="50000"/>
                                  </p:iterate>
                                  <p:childTnLst>
                                    <p:set>
                                      <p:cBhvr>
                                        <p:cTn id="37" dur="1" fill="hold">
                                          <p:stCondLst>
                                            <p:cond delay="0"/>
                                          </p:stCondLst>
                                        </p:cTn>
                                        <p:tgtEl>
                                          <p:spTgt spid="22"/>
                                        </p:tgtEl>
                                        <p:attrNameLst>
                                          <p:attrName>style.visibility</p:attrName>
                                        </p:attrNameLst>
                                      </p:cBhvr>
                                      <p:to>
                                        <p:strVal val="visible"/>
                                      </p:to>
                                    </p:set>
                                    <p:set>
                                      <p:cBhvr>
                                        <p:cTn id="38" dur="455" fill="hold">
                                          <p:stCondLst>
                                            <p:cond delay="0"/>
                                          </p:stCondLst>
                                        </p:cTn>
                                        <p:tgtEl>
                                          <p:spTgt spid="22"/>
                                        </p:tgtEl>
                                        <p:attrNameLst>
                                          <p:attrName>style.rotation</p:attrName>
                                        </p:attrNameLst>
                                      </p:cBhvr>
                                      <p:to>
                                        <p:strVal val="-45.0"/>
                                      </p:to>
                                    </p:set>
                                    <p:anim calcmode="lin" valueType="num">
                                      <p:cBhvr>
                                        <p:cTn id="39"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ircle(in)">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52"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Scale>
                                      <p:cBhvr>
                                        <p:cTn id="5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4"/>
                                        </p:tgtEl>
                                        <p:attrNameLst>
                                          <p:attrName>ppt_x</p:attrName>
                                          <p:attrName>ppt_y</p:attrName>
                                        </p:attrNameLst>
                                      </p:cBhvr>
                                    </p:animMotion>
                                    <p:animEffect transition="in" filter="fade">
                                      <p:cBhvr>
                                        <p:cTn id="5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9" grpId="0" animBg="1"/>
      <p:bldP spid="22"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4406855" y="590997"/>
            <a:ext cx="3371850" cy="845837"/>
          </a:xfrm>
          <a:prstGeom prst="ribbon2">
            <a:avLst/>
          </a:prstGeom>
          <a:solidFill>
            <a:schemeClr val="tx2">
              <a:lumMod val="20000"/>
              <a:lumOff val="80000"/>
            </a:schemeClr>
          </a:solidFill>
          <a:ln w="28575">
            <a:solidFill>
              <a:srgbClr val="0070C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4000" dirty="0">
                <a:ln>
                  <a:solidFill>
                    <a:srgbClr val="FF0000"/>
                  </a:solidFill>
                </a:ln>
                <a:solidFill>
                  <a:srgbClr val="7030A0"/>
                </a:solidFill>
                <a:latin typeface="NikoshBAN" panose="02000000000000000000" pitchFamily="2" charset="0"/>
                <a:cs typeface="NikoshBAN" panose="02000000000000000000" pitchFamily="2" charset="0"/>
              </a:rPr>
              <a:t>শব্দার্থ</a:t>
            </a:r>
            <a:endParaRPr lang="en-US" sz="1600" dirty="0">
              <a:ln>
                <a:solidFill>
                  <a:srgbClr val="FF0000"/>
                </a:solidFill>
              </a:ln>
              <a:solidFill>
                <a:srgbClr val="7030A0"/>
              </a:solidFill>
              <a:latin typeface="NikoshBAN" panose="02000000000000000000" pitchFamily="2" charset="0"/>
              <a:cs typeface="NikoshBAN" panose="02000000000000000000" pitchFamily="2" charset="0"/>
            </a:endParaRPr>
          </a:p>
        </p:txBody>
      </p:sp>
      <p:sp>
        <p:nvSpPr>
          <p:cNvPr id="4" name="Rounded Rectangle 3"/>
          <p:cNvSpPr/>
          <p:nvPr/>
        </p:nvSpPr>
        <p:spPr>
          <a:xfrm>
            <a:off x="2082869" y="2358229"/>
            <a:ext cx="1485900" cy="611004"/>
          </a:xfrm>
          <a:prstGeom prst="roundRect">
            <a:avLst/>
          </a:prstGeom>
          <a:solidFill>
            <a:schemeClr val="accent3">
              <a:lumMod val="60000"/>
              <a:lumOff val="40000"/>
            </a:schemeClr>
          </a:solidFill>
          <a:effectLst>
            <a:glow rad="2286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স্বর্গীয় দূত</a:t>
            </a:r>
            <a:endParaRPr lang="en-US" sz="1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ounded Rectangle 4"/>
          <p:cNvSpPr/>
          <p:nvPr/>
        </p:nvSpPr>
        <p:spPr>
          <a:xfrm>
            <a:off x="2133472" y="4060095"/>
            <a:ext cx="1485900" cy="554427"/>
          </a:xfrm>
          <a:prstGeom prst="roundRect">
            <a:avLst/>
          </a:prstGeom>
          <a:solidFill>
            <a:schemeClr val="accent4">
              <a:lumMod val="60000"/>
              <a:lumOff val="40000"/>
            </a:schemeClr>
          </a:solidFill>
          <a:effectLst>
            <a:glow rad="2286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বেজার</a:t>
            </a:r>
            <a:endPar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Rounded Rectangle 6"/>
          <p:cNvSpPr/>
          <p:nvPr/>
        </p:nvSpPr>
        <p:spPr>
          <a:xfrm>
            <a:off x="7414777" y="2197990"/>
            <a:ext cx="2517013" cy="771207"/>
          </a:xfrm>
          <a:prstGeom prst="roundRect">
            <a:avLst/>
          </a:prstGeom>
          <a:solidFill>
            <a:schemeClr val="bg2">
              <a:lumMod val="90000"/>
            </a:schemeClr>
          </a:solidFill>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2800" dirty="0">
                <a:solidFill>
                  <a:schemeClr val="tx1"/>
                </a:solidFill>
                <a:latin typeface="NikoshBAN" panose="02000000000000000000" pitchFamily="2" charset="0"/>
                <a:cs typeface="NikoshBAN" panose="02000000000000000000" pitchFamily="2" charset="0"/>
              </a:rPr>
              <a:t>আল্লাহর বার্তা বাহক।</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Rounded Rectangle 7"/>
          <p:cNvSpPr/>
          <p:nvPr/>
        </p:nvSpPr>
        <p:spPr>
          <a:xfrm>
            <a:off x="7647624" y="3987322"/>
            <a:ext cx="2002814" cy="655334"/>
          </a:xfrm>
          <a:prstGeom prst="roundRect">
            <a:avLst/>
          </a:prstGeom>
          <a:solidFill>
            <a:schemeClr val="accent4">
              <a:lumMod val="60000"/>
              <a:lumOff val="40000"/>
            </a:schemeClr>
          </a:solidFill>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2800" dirty="0">
                <a:solidFill>
                  <a:schemeClr val="tx1"/>
                </a:solidFill>
                <a:latin typeface="NikoshBAN" panose="02000000000000000000" pitchFamily="2" charset="0"/>
                <a:cs typeface="NikoshBAN" panose="02000000000000000000" pitchFamily="2" charset="0"/>
              </a:rPr>
              <a:t>অখুশি</a:t>
            </a:r>
            <a:endParaRPr lang="en-US" sz="2800" dirty="0">
              <a:solidFill>
                <a:schemeClr val="tx1"/>
              </a:solidFill>
              <a:latin typeface="NikoshBAN" panose="02000000000000000000" pitchFamily="2" charset="0"/>
              <a:cs typeface="NikoshBAN" panose="02000000000000000000" pitchFamily="2" charset="0"/>
            </a:endParaRPr>
          </a:p>
        </p:txBody>
      </p:sp>
      <p:sp>
        <p:nvSpPr>
          <p:cNvPr id="9" name="Rounded Rectangle 8"/>
          <p:cNvSpPr/>
          <p:nvPr/>
        </p:nvSpPr>
        <p:spPr>
          <a:xfrm>
            <a:off x="2046918" y="5718735"/>
            <a:ext cx="1485900" cy="554427"/>
          </a:xfrm>
          <a:prstGeom prst="roundRect">
            <a:avLst/>
          </a:prstGeom>
          <a:solidFill>
            <a:schemeClr val="accent6">
              <a:lumMod val="40000"/>
              <a:lumOff val="60000"/>
            </a:schemeClr>
          </a:solidFill>
          <a:effectLst>
            <a:glow rad="2286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পুঁজি</a:t>
            </a:r>
            <a:endPar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Rounded Rectangle 9"/>
          <p:cNvSpPr/>
          <p:nvPr/>
        </p:nvSpPr>
        <p:spPr>
          <a:xfrm>
            <a:off x="7715815" y="5491218"/>
            <a:ext cx="2370722" cy="655334"/>
          </a:xfrm>
          <a:prstGeom prst="roundRect">
            <a:avLst/>
          </a:prstGeom>
          <a:solidFill>
            <a:schemeClr val="accent6">
              <a:lumMod val="40000"/>
              <a:lumOff val="60000"/>
            </a:schemeClr>
          </a:solidFill>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2800" dirty="0">
                <a:solidFill>
                  <a:schemeClr val="tx1"/>
                </a:solidFill>
                <a:latin typeface="NikoshBAN" panose="02000000000000000000" pitchFamily="2" charset="0"/>
                <a:cs typeface="NikoshBAN" panose="02000000000000000000" pitchFamily="2" charset="0"/>
              </a:rPr>
              <a:t>সম্বল। মূলধন।</a:t>
            </a:r>
            <a:endParaRPr lang="en-US" sz="2800" dirty="0">
              <a:solidFill>
                <a:schemeClr val="tx1"/>
              </a:solidFill>
              <a:latin typeface="NikoshBAN" panose="02000000000000000000" pitchFamily="2" charset="0"/>
              <a:cs typeface="NikoshBAN" panose="02000000000000000000" pitchFamily="2" charset="0"/>
            </a:endParaRPr>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896" y="3730911"/>
            <a:ext cx="2619375" cy="13678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778" y="5501711"/>
            <a:ext cx="2752725" cy="9303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709" y="2116507"/>
            <a:ext cx="2817315" cy="12534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5" name="Group 4"/>
          <p:cNvGrpSpPr>
            <a:grpSpLocks/>
          </p:cNvGrpSpPr>
          <p:nvPr/>
        </p:nvGrpSpPr>
        <p:grpSpPr bwMode="auto">
          <a:xfrm>
            <a:off x="154745" y="126609"/>
            <a:ext cx="11901267" cy="6731392"/>
            <a:chOff x="-17" y="61628"/>
            <a:chExt cx="12150161" cy="6796372"/>
          </a:xfrm>
        </p:grpSpPr>
        <p:sp>
          <p:nvSpPr>
            <p:cNvPr id="16" name="Rectangle 15"/>
            <p:cNvSpPr/>
            <p:nvPr/>
          </p:nvSpPr>
          <p:spPr>
            <a:xfrm>
              <a:off x="150237" y="182409"/>
              <a:ext cx="11852871" cy="6579867"/>
            </a:xfrm>
            <a:prstGeom prst="rect">
              <a:avLst/>
            </a:prstGeom>
            <a:noFill/>
            <a:ln w="76200">
              <a:solidFill>
                <a:srgbClr val="7030A0"/>
              </a:solidFill>
            </a:ln>
            <a:effectLst>
              <a:glow rad="1397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7" name="Rectangle 16"/>
            <p:cNvSpPr/>
            <p:nvPr/>
          </p:nvSpPr>
          <p:spPr>
            <a:xfrm>
              <a:off x="-17" y="61628"/>
              <a:ext cx="12150161" cy="6796372"/>
            </a:xfrm>
            <a:prstGeom prst="rect">
              <a:avLst/>
            </a:prstGeom>
            <a:noFill/>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0000"/>
                </a:solidFill>
              </a:endParaRPr>
            </a:p>
          </p:txBody>
        </p:sp>
      </p:grpSp>
    </p:spTree>
    <p:extLst>
      <p:ext uri="{BB962C8B-B14F-4D97-AF65-F5344CB8AC3E}">
        <p14:creationId xmlns:p14="http://schemas.microsoft.com/office/powerpoint/2010/main" val="28084129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barn(inVertical)">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51" y="919369"/>
            <a:ext cx="2244009" cy="3304907"/>
          </a:xfrm>
          <a:prstGeom prst="rect">
            <a:avLst/>
          </a:prstGeom>
          <a:effectLst>
            <a:glow rad="228600">
              <a:schemeClr val="accent1">
                <a:satMod val="175000"/>
                <a:alpha val="40000"/>
              </a:schemeClr>
            </a:glow>
          </a:effectLst>
          <a:scene3d>
            <a:camera prst="orthographicFront"/>
            <a:lightRig rig="threePt" dir="t"/>
          </a:scene3d>
          <a:sp3d>
            <a:bevelT prst="angle"/>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784" y="983762"/>
            <a:ext cx="2215166" cy="3304907"/>
          </a:xfrm>
          <a:prstGeom prst="rect">
            <a:avLst/>
          </a:prstGeom>
          <a:effectLst>
            <a:glow rad="228600">
              <a:schemeClr val="accent1">
                <a:satMod val="175000"/>
                <a:alpha val="40000"/>
              </a:schemeClr>
            </a:glow>
          </a:effectLst>
          <a:scene3d>
            <a:camera prst="orthographicFront"/>
            <a:lightRig rig="threePt" dir="t"/>
          </a:scene3d>
          <a:sp3d>
            <a:bevelT prst="angle"/>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2074" y="983762"/>
            <a:ext cx="2189408" cy="3304907"/>
          </a:xfrm>
          <a:prstGeom prst="rect">
            <a:avLst/>
          </a:prstGeom>
          <a:effectLst>
            <a:glow rad="228600">
              <a:schemeClr val="accent1">
                <a:satMod val="175000"/>
                <a:alpha val="40000"/>
              </a:schemeClr>
            </a:glow>
          </a:effectLst>
          <a:scene3d>
            <a:camera prst="orthographicFront"/>
            <a:lightRig rig="threePt" dir="t"/>
          </a:scene3d>
          <a:sp3d>
            <a:bevelT prst="angle"/>
          </a:sp3d>
        </p:spPr>
      </p:pic>
      <p:sp>
        <p:nvSpPr>
          <p:cNvPr id="6" name="TextBox 5"/>
          <p:cNvSpPr txBox="1"/>
          <p:nvPr/>
        </p:nvSpPr>
        <p:spPr>
          <a:xfrm>
            <a:off x="2180824" y="4687912"/>
            <a:ext cx="7688687" cy="1569660"/>
          </a:xfrm>
          <a:prstGeom prst="rect">
            <a:avLst/>
          </a:prstGeom>
          <a:noFill/>
        </p:spPr>
        <p:txBody>
          <a:bodyPr wrap="square" rtlCol="0">
            <a:spAutoFit/>
          </a:bodyPr>
          <a:lstStyle/>
          <a:p>
            <a:r>
              <a:rPr lang="bn-BD" sz="3200" b="1" dirty="0">
                <a:solidFill>
                  <a:srgbClr val="0070C0"/>
                </a:solidFill>
                <a:latin typeface="NikoshBAN" panose="02000000000000000000" pitchFamily="2" charset="0"/>
                <a:cs typeface="NikoshBAN" panose="02000000000000000000" pitchFamily="2" charset="0"/>
              </a:rPr>
              <a:t>সেকালে ইহুদি বংশে তিনটি লোক ছিল-একজনের সর্বাঙ্গে ধবল, একজনের মাথায় টাক, আরেকজনের দুই চোখ অন্ধ।</a:t>
            </a:r>
            <a:r>
              <a:rPr lang="en-US" sz="3200" b="1" dirty="0">
                <a:solidFill>
                  <a:srgbClr val="0070C0"/>
                </a:solidFill>
                <a:latin typeface="NikoshBAN" panose="02000000000000000000" pitchFamily="2" charset="0"/>
                <a:cs typeface="NikoshBAN" panose="02000000000000000000" pitchFamily="2" charset="0"/>
              </a:rPr>
              <a:t>------</a:t>
            </a:r>
          </a:p>
        </p:txBody>
      </p:sp>
      <p:grpSp>
        <p:nvGrpSpPr>
          <p:cNvPr id="9" name="Group 4"/>
          <p:cNvGrpSpPr>
            <a:grpSpLocks/>
          </p:cNvGrpSpPr>
          <p:nvPr/>
        </p:nvGrpSpPr>
        <p:grpSpPr bwMode="auto">
          <a:xfrm>
            <a:off x="154745" y="126609"/>
            <a:ext cx="11901267" cy="6731392"/>
            <a:chOff x="-17" y="61628"/>
            <a:chExt cx="12150161" cy="6796372"/>
          </a:xfrm>
        </p:grpSpPr>
        <p:sp>
          <p:nvSpPr>
            <p:cNvPr id="10" name="Rectangle 9"/>
            <p:cNvSpPr/>
            <p:nvPr/>
          </p:nvSpPr>
          <p:spPr>
            <a:xfrm>
              <a:off x="150237" y="182409"/>
              <a:ext cx="11852871" cy="6579867"/>
            </a:xfrm>
            <a:prstGeom prst="rect">
              <a:avLst/>
            </a:prstGeom>
            <a:noFill/>
            <a:ln w="76200">
              <a:solidFill>
                <a:srgbClr val="7030A0"/>
              </a:solidFill>
            </a:ln>
            <a:effectLst>
              <a:glow rad="1397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1" name="Rectangle 10"/>
            <p:cNvSpPr/>
            <p:nvPr/>
          </p:nvSpPr>
          <p:spPr>
            <a:xfrm>
              <a:off x="-17" y="61628"/>
              <a:ext cx="12150161" cy="6796372"/>
            </a:xfrm>
            <a:prstGeom prst="rect">
              <a:avLst/>
            </a:prstGeom>
            <a:noFill/>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0000"/>
                </a:solidFill>
              </a:endParaRPr>
            </a:p>
          </p:txBody>
        </p:sp>
      </p:grpSp>
    </p:spTree>
    <p:extLst>
      <p:ext uri="{BB962C8B-B14F-4D97-AF65-F5344CB8AC3E}">
        <p14:creationId xmlns:p14="http://schemas.microsoft.com/office/powerpoint/2010/main" val="359681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7843" y="3930432"/>
            <a:ext cx="9886482" cy="2690535"/>
          </a:xfrm>
          <a:prstGeom prst="rect">
            <a:avLst/>
          </a:prstGeom>
          <a:noFill/>
        </p:spPr>
        <p:txBody>
          <a:bodyPr wrap="square" rtlCol="0">
            <a:spAutoFit/>
          </a:bodyPr>
          <a:lstStyle/>
          <a:p>
            <a:r>
              <a:rPr lang="en-US" sz="2800" b="1" dirty="0" err="1">
                <a:latin typeface="NikoshBAN" panose="02000000000000000000" pitchFamily="2" charset="0"/>
                <a:cs typeface="NikoshBAN" panose="02000000000000000000" pitchFamily="2" charset="0"/>
              </a:rPr>
              <a:t>ফেরশতা</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মানুষের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রূপ</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ধরিয়া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ধবলরোগীর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নিকটে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আসিলেন</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তিনি</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তাহাকে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বলিলেন</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তুমি</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সবচেয়ে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ভালবাসো</a:t>
            </a:r>
            <a:r>
              <a:rPr lang="en-US" sz="2800" b="1" dirty="0">
                <a:latin typeface="NikoshBAN" panose="02000000000000000000" pitchFamily="2" charset="0"/>
                <a:cs typeface="NikoshBAN" panose="02000000000000000000" pitchFamily="2" charset="0"/>
              </a:rPr>
              <a:t>?</a:t>
            </a:r>
          </a:p>
          <a:p>
            <a:r>
              <a:rPr lang="en-US" sz="2800" b="1" dirty="0" err="1">
                <a:latin typeface="NikoshBAN" panose="02000000000000000000" pitchFamily="2" charset="0"/>
                <a:cs typeface="NikoshBAN" panose="02000000000000000000" pitchFamily="2" charset="0"/>
              </a:rPr>
              <a:t>ধবলরোগী</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বলিলেন</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আহা</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আমার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গায়ের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যদি</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ভালো</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হয়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সকলে</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যে</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আমাকে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বড়</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ঘৃণা</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স্বর্গীয়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দূত</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তাহার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গায়ে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হাত</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বুলাইয়া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দিলেন</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তাহার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রোগ</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সারিয়া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গেল</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এখন</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তুমি</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চাও</a:t>
            </a:r>
            <a:r>
              <a:rPr lang="en-US" sz="2800" b="1" dirty="0">
                <a:latin typeface="NikoshBAN" panose="02000000000000000000" pitchFamily="2" charset="0"/>
                <a:cs typeface="NikoshBAN" panose="02000000000000000000" pitchFamily="2" charset="0"/>
              </a:rPr>
              <a:t>?</a:t>
            </a:r>
          </a:p>
          <a:p>
            <a:r>
              <a:rPr lang="en-US" sz="2800" b="1" dirty="0" err="1">
                <a:latin typeface="NikoshBAN" panose="02000000000000000000" pitchFamily="2" charset="0"/>
                <a:cs typeface="NikoshBAN" panose="02000000000000000000" pitchFamily="2" charset="0"/>
              </a:rPr>
              <a:t>সে</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বলিল</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আমি</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উট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চাই</a:t>
            </a:r>
            <a:r>
              <a:rPr lang="en-US" sz="2800" b="1" dirty="0">
                <a:latin typeface="NikoshBAN" panose="02000000000000000000" pitchFamily="2" charset="0"/>
                <a:cs typeface="NikoshBAN" panose="02000000000000000000" pitchFamily="2" charset="0"/>
              </a:rPr>
              <a:t>।</a:t>
            </a:r>
            <a:r>
              <a:rPr lang="bn-BD" sz="2800" b="1" dirty="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248" y="703385"/>
            <a:ext cx="2578866" cy="3051590"/>
          </a:xfrm>
          <a:prstGeom prst="ellipse">
            <a:avLst/>
          </a:prstGeom>
          <a:ln w="63500" cap="rnd">
            <a:solidFill>
              <a:srgbClr val="333333"/>
            </a:solidFill>
          </a:ln>
          <a:effectLst>
            <a:glow rad="2286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4879" y="1027611"/>
            <a:ext cx="2275767" cy="2659315"/>
          </a:xfrm>
          <a:prstGeom prst="rect">
            <a:avLst/>
          </a:prstGeom>
          <a:ln>
            <a:noFill/>
          </a:ln>
          <a:effectLst>
            <a:glow rad="228600">
              <a:schemeClr val="accent4">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9922" y="769745"/>
            <a:ext cx="2166614" cy="2753320"/>
          </a:xfrm>
          <a:prstGeom prst="rect">
            <a:avLst/>
          </a:prstGeom>
          <a:effectLst>
            <a:glow rad="228600">
              <a:schemeClr val="accent4">
                <a:satMod val="175000"/>
                <a:alpha val="40000"/>
              </a:schemeClr>
            </a:glow>
          </a:effectLst>
          <a:scene3d>
            <a:camera prst="orthographicFront"/>
            <a:lightRig rig="threePt" dir="t"/>
          </a:scene3d>
          <a:sp3d>
            <a:bevelT/>
          </a:sp3d>
        </p:spPr>
      </p:pic>
      <p:grpSp>
        <p:nvGrpSpPr>
          <p:cNvPr id="8" name="Group 4"/>
          <p:cNvGrpSpPr>
            <a:grpSpLocks/>
          </p:cNvGrpSpPr>
          <p:nvPr/>
        </p:nvGrpSpPr>
        <p:grpSpPr bwMode="auto">
          <a:xfrm>
            <a:off x="154745" y="126609"/>
            <a:ext cx="11901267" cy="6731392"/>
            <a:chOff x="-17" y="61628"/>
            <a:chExt cx="12150161" cy="6796372"/>
          </a:xfrm>
        </p:grpSpPr>
        <p:sp>
          <p:nvSpPr>
            <p:cNvPr id="9" name="Rectangle 8"/>
            <p:cNvSpPr/>
            <p:nvPr/>
          </p:nvSpPr>
          <p:spPr>
            <a:xfrm>
              <a:off x="150237" y="182409"/>
              <a:ext cx="11852871" cy="6579867"/>
            </a:xfrm>
            <a:prstGeom prst="rect">
              <a:avLst/>
            </a:prstGeom>
            <a:noFill/>
            <a:ln w="76200">
              <a:solidFill>
                <a:srgbClr val="7030A0"/>
              </a:solidFill>
            </a:ln>
            <a:effectLst>
              <a:glow rad="1397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 name="Rectangle 9"/>
            <p:cNvSpPr/>
            <p:nvPr/>
          </p:nvSpPr>
          <p:spPr>
            <a:xfrm>
              <a:off x="-17" y="61628"/>
              <a:ext cx="12150161" cy="6796372"/>
            </a:xfrm>
            <a:prstGeom prst="rect">
              <a:avLst/>
            </a:prstGeom>
            <a:noFill/>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0000"/>
                </a:solidFill>
              </a:endParaRPr>
            </a:p>
          </p:txBody>
        </p:sp>
      </p:grpSp>
    </p:spTree>
    <p:extLst>
      <p:ext uri="{BB962C8B-B14F-4D97-AF65-F5344CB8AC3E}">
        <p14:creationId xmlns:p14="http://schemas.microsoft.com/office/powerpoint/2010/main" val="3879345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1259" y="761439"/>
            <a:ext cx="1831483" cy="2768957"/>
          </a:xfrm>
          <a:prstGeom prst="rect">
            <a:avLst/>
          </a:prstGeom>
          <a:effectLst>
            <a:glow rad="228600">
              <a:schemeClr val="accent6">
                <a:satMod val="175000"/>
                <a:alpha val="40000"/>
              </a:schemeClr>
            </a:glow>
          </a:effectLst>
          <a:scene3d>
            <a:camera prst="orthographicFront"/>
            <a:lightRig rig="threePt" dir="t"/>
          </a:scene3d>
          <a:sp3d>
            <a:bevelT prst="angle"/>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821" y="733304"/>
            <a:ext cx="2239334" cy="2768957"/>
          </a:xfrm>
          <a:prstGeom prst="rect">
            <a:avLst/>
          </a:prstGeom>
          <a:ln>
            <a:noFill/>
          </a:ln>
          <a:effectLst>
            <a:glow rad="228600">
              <a:schemeClr val="accent6">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prst="angle"/>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859" y="759656"/>
            <a:ext cx="2435270" cy="2798546"/>
          </a:xfrm>
          <a:prstGeom prst="rect">
            <a:avLst/>
          </a:prstGeom>
          <a:effectLst>
            <a:glow rad="228600">
              <a:schemeClr val="accent6">
                <a:satMod val="175000"/>
                <a:alpha val="40000"/>
              </a:schemeClr>
            </a:glow>
          </a:effectLst>
          <a:scene3d>
            <a:camera prst="orthographicFront"/>
            <a:lightRig rig="threePt" dir="t"/>
          </a:scene3d>
          <a:sp3d>
            <a:bevelT prst="angle"/>
          </a:sp3d>
        </p:spPr>
      </p:pic>
      <p:sp>
        <p:nvSpPr>
          <p:cNvPr id="5" name="TextBox 4"/>
          <p:cNvSpPr txBox="1"/>
          <p:nvPr/>
        </p:nvSpPr>
        <p:spPr>
          <a:xfrm>
            <a:off x="858129" y="3847613"/>
            <a:ext cx="10508566" cy="2554545"/>
          </a:xfrm>
          <a:prstGeom prst="rect">
            <a:avLst/>
          </a:prstGeom>
          <a:noFill/>
        </p:spPr>
        <p:txBody>
          <a:bodyPr wrap="square" rtlCol="0">
            <a:spAutoFit/>
          </a:bodyPr>
          <a:lstStyle/>
          <a:p>
            <a:pPr algn="just"/>
            <a:r>
              <a:rPr lang="bn-BD" sz="3200" dirty="0">
                <a:latin typeface="NikoshBAN" panose="02000000000000000000" pitchFamily="2" charset="0"/>
                <a:cs typeface="NikoshBAN" panose="02000000000000000000" pitchFamily="2" charset="0"/>
              </a:rPr>
              <a:t>তারপর সেই ফেরেশতা টাকওয়ালার কাছে গিয়া বলিলেন, কী তুমি সবচেয়ে বেশি ভালবাসো? সে বলিল, আহা! আমার এই রোগ যদি সারিয়া যায়। যদি আমার মাথায় চুল ওঠে! আল্লাহর দূত তাহার মাথায় তাহ বুলাইয়া দিলেন। তাহার টাক সারিয়া গেল।-------দূত পুনরায় বলিলেন এখন তুমি কী চাও?</a:t>
            </a:r>
          </a:p>
          <a:p>
            <a:pPr algn="just"/>
            <a:r>
              <a:rPr lang="bn-BD" sz="3200" dirty="0">
                <a:latin typeface="NikoshBAN" panose="02000000000000000000" pitchFamily="2" charset="0"/>
                <a:cs typeface="NikoshBAN" panose="02000000000000000000" pitchFamily="2" charset="0"/>
              </a:rPr>
              <a:t>সে বলিলেন গাই।------</a:t>
            </a:r>
            <a:endParaRPr lang="en-US" sz="3200" dirty="0">
              <a:latin typeface="NikoshBAN" panose="02000000000000000000" pitchFamily="2" charset="0"/>
              <a:cs typeface="NikoshBAN" panose="02000000000000000000" pitchFamily="2" charset="0"/>
            </a:endParaRPr>
          </a:p>
        </p:txBody>
      </p:sp>
      <p:grpSp>
        <p:nvGrpSpPr>
          <p:cNvPr id="8" name="Group 4"/>
          <p:cNvGrpSpPr>
            <a:grpSpLocks/>
          </p:cNvGrpSpPr>
          <p:nvPr/>
        </p:nvGrpSpPr>
        <p:grpSpPr bwMode="auto">
          <a:xfrm>
            <a:off x="154745" y="126609"/>
            <a:ext cx="11901267" cy="6731392"/>
            <a:chOff x="-17" y="61628"/>
            <a:chExt cx="12150161" cy="6796372"/>
          </a:xfrm>
        </p:grpSpPr>
        <p:sp>
          <p:nvSpPr>
            <p:cNvPr id="9" name="Rectangle 8"/>
            <p:cNvSpPr/>
            <p:nvPr/>
          </p:nvSpPr>
          <p:spPr>
            <a:xfrm>
              <a:off x="150237" y="182409"/>
              <a:ext cx="11852871" cy="6579867"/>
            </a:xfrm>
            <a:prstGeom prst="rect">
              <a:avLst/>
            </a:prstGeom>
            <a:noFill/>
            <a:ln w="76200">
              <a:solidFill>
                <a:srgbClr val="7030A0"/>
              </a:solidFill>
            </a:ln>
            <a:effectLst>
              <a:glow rad="1397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 name="Rectangle 9"/>
            <p:cNvSpPr/>
            <p:nvPr/>
          </p:nvSpPr>
          <p:spPr>
            <a:xfrm>
              <a:off x="-17" y="61628"/>
              <a:ext cx="12150161" cy="6796372"/>
            </a:xfrm>
            <a:prstGeom prst="rect">
              <a:avLst/>
            </a:prstGeom>
            <a:noFill/>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0000"/>
                </a:solidFill>
              </a:endParaRPr>
            </a:p>
          </p:txBody>
        </p:sp>
      </p:grpSp>
    </p:spTree>
    <p:extLst>
      <p:ext uri="{BB962C8B-B14F-4D97-AF65-F5344CB8AC3E}">
        <p14:creationId xmlns:p14="http://schemas.microsoft.com/office/powerpoint/2010/main" val="9775913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1176" y="3940937"/>
            <a:ext cx="9847384" cy="2246769"/>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তারপর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স্বর্গীয়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অন্ধের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কাছে</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গেলেন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বলিলেন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সবচেয়ে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ভালোবাসো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আল্লাহ</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আমার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ভালো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দেখিতে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স্বররগীয়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অন্ধের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কাছে</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গেলেন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স্বর্গীয়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তাহার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বুলাইয়া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দিলেন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তাহার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ভালো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হইয়া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তারপর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তাহাকে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বলিলেন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এখন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চাও</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ছাগল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চাই</a:t>
            </a:r>
            <a:r>
              <a:rPr lang="en-US" sz="2800" dirty="0">
                <a:latin typeface="NikoshBAN" panose="02000000000000000000" pitchFamily="2" charset="0"/>
                <a:cs typeface="NikoshBAN" panose="02000000000000000000" pitchFamily="2"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731" y="496209"/>
            <a:ext cx="2381531" cy="27428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prst="angle"/>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179" y="425868"/>
            <a:ext cx="1896920" cy="2795633"/>
          </a:xfrm>
          <a:prstGeom prst="rect">
            <a:avLst/>
          </a:prstGeom>
          <a:scene3d>
            <a:camera prst="orthographicFront"/>
            <a:lightRig rig="threePt" dir="t"/>
          </a:scene3d>
          <a:sp3d>
            <a:bevelT prst="angle"/>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0390" y="369598"/>
            <a:ext cx="2309593" cy="2865972"/>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4627678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54745" y="126609"/>
            <a:ext cx="11901267" cy="6731392"/>
            <a:chOff x="-17" y="61628"/>
            <a:chExt cx="12150161" cy="6796372"/>
          </a:xfrm>
        </p:grpSpPr>
        <p:sp>
          <p:nvSpPr>
            <p:cNvPr id="3" name="Rectangle 2"/>
            <p:cNvSpPr/>
            <p:nvPr/>
          </p:nvSpPr>
          <p:spPr>
            <a:xfrm>
              <a:off x="150237" y="182409"/>
              <a:ext cx="11852871" cy="6579867"/>
            </a:xfrm>
            <a:prstGeom prst="rect">
              <a:avLst/>
            </a:prstGeom>
            <a:noFill/>
            <a:ln w="76200">
              <a:solidFill>
                <a:srgbClr val="7030A0"/>
              </a:solidFill>
            </a:ln>
            <a:effectLst>
              <a:glow rad="1397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 name="Rectangle 3"/>
            <p:cNvSpPr/>
            <p:nvPr/>
          </p:nvSpPr>
          <p:spPr>
            <a:xfrm>
              <a:off x="-17" y="61628"/>
              <a:ext cx="12150161" cy="6796372"/>
            </a:xfrm>
            <a:prstGeom prst="rect">
              <a:avLst/>
            </a:prstGeom>
            <a:noFill/>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0000"/>
                </a:solidFill>
              </a:endParaRPr>
            </a:p>
          </p:txBody>
        </p:sp>
      </p:grpSp>
      <p:graphicFrame>
        <p:nvGraphicFramePr>
          <p:cNvPr id="5" name="Diagram 4"/>
          <p:cNvGraphicFramePr/>
          <p:nvPr>
            <p:extLst>
              <p:ext uri="{D42A27DB-BD31-4B8C-83A1-F6EECF244321}">
                <p14:modId xmlns:p14="http://schemas.microsoft.com/office/powerpoint/2010/main" val="2977563085"/>
              </p:ext>
            </p:extLst>
          </p:nvPr>
        </p:nvGraphicFramePr>
        <p:xfrm>
          <a:off x="4572000" y="395066"/>
          <a:ext cx="4135902" cy="1138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1310069399"/>
              </p:ext>
            </p:extLst>
          </p:nvPr>
        </p:nvGraphicFramePr>
        <p:xfrm>
          <a:off x="3647050" y="1800863"/>
          <a:ext cx="4669665" cy="47265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163046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4)">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5477" y="3662355"/>
            <a:ext cx="9854782" cy="2677656"/>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কিছুদিন পর আবার সেই ফেরেশতা পূর্বের মতো মানুষের রূপ ধরিয়া, সেই যে আগে ধবলরোগী ছিল, তাহার নিকট উপস্থিত হইলেন।</a:t>
            </a:r>
          </a:p>
          <a:p>
            <a:r>
              <a:rPr lang="bn-BD" sz="2800" dirty="0">
                <a:latin typeface="NikoshBAN" panose="02000000000000000000" pitchFamily="2" charset="0"/>
                <a:cs typeface="NikoshBAN" panose="02000000000000000000" pitchFamily="2" charset="0"/>
              </a:rPr>
              <a:t>সেখানে গিয়া তিনি বলিলেন, আমি এক বিদেশি। বিদেশে আসিয়া আমার সব পুঁজি ফুরাইয়া গিয়াছে। এখন আল্লাহর দয়া ছাড়া আর দেশে ফিরিয়ার উপায় নাই। যিনি তোমার সুন্দর গায়ের রঙ দিয়াছেন, সুন্দর চামড়া দিয়াছেন, আর এতো ধনদৌলত দিয়াছেন, তাহার দোহাই দিয়া তোমার কাছে একটি উট চাহিতেছি।</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029" y="523882"/>
            <a:ext cx="2975018" cy="2768355"/>
          </a:xfrm>
          <a:prstGeom prst="rect">
            <a:avLst/>
          </a:prstGeom>
          <a:effectLst>
            <a:glow rad="139700">
              <a:schemeClr val="accent4">
                <a:satMod val="175000"/>
                <a:alpha val="40000"/>
              </a:schemeClr>
            </a:glow>
          </a:effectLst>
          <a:scene3d>
            <a:camera prst="orthographicFront"/>
            <a:lightRig rig="threePt" dir="t"/>
          </a:scene3d>
          <a:sp3d>
            <a:bevelT/>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118" y="467612"/>
            <a:ext cx="3095356" cy="2768355"/>
          </a:xfrm>
          <a:prstGeom prst="rect">
            <a:avLst/>
          </a:prstGeom>
          <a:effectLst>
            <a:glow rad="139700">
              <a:schemeClr val="accent4">
                <a:satMod val="175000"/>
                <a:alpha val="40000"/>
              </a:schemeClr>
            </a:glow>
          </a:effectLst>
          <a:scene3d>
            <a:camera prst="orthographicFront"/>
            <a:lightRig rig="threePt" dir="t"/>
          </a:scene3d>
          <a:sp3d>
            <a:bevelT/>
          </a:sp3d>
        </p:spPr>
      </p:pic>
    </p:spTree>
    <p:extLst>
      <p:ext uri="{BB962C8B-B14F-4D97-AF65-F5344CB8AC3E}">
        <p14:creationId xmlns:p14="http://schemas.microsoft.com/office/powerpoint/2010/main" val="3503829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4456" y="4314423"/>
            <a:ext cx="8577330" cy="1815882"/>
          </a:xfrm>
          <a:prstGeom prst="rect">
            <a:avLst/>
          </a:prstGeom>
          <a:noFill/>
        </p:spPr>
        <p:txBody>
          <a:bodyPr wrap="square" rtlCol="0">
            <a:spAutoFit/>
          </a:bodyPr>
          <a:lstStyle/>
          <a:p>
            <a:r>
              <a:rPr lang="bn-BD"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তারপর দূত পূর্বে যে টাকওয়ালা ছিল, তাহার কাছে গেলেন। সেখানে গিয়ে আগের মতো গাই চাহিলেন। সেও ধবলরোগীর মতো কিছুই দিল না। তখন দূত বলিলেন, আচ্ছা, যদি তুমি মিথ্যা কথা বলিয়া থাক, তবে যেমন ছিলে আল্লাহ তোমাকে তেমন করিবেন।</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1308" y="559090"/>
            <a:ext cx="3039413" cy="3253056"/>
          </a:xfrm>
          <a:prstGeom prst="rect">
            <a:avLst/>
          </a:prstGeom>
          <a:effectLst>
            <a:glow rad="139700">
              <a:schemeClr val="accent2">
                <a:satMod val="175000"/>
                <a:alpha val="40000"/>
              </a:schemeClr>
            </a:glow>
          </a:effectLst>
          <a:scene3d>
            <a:camera prst="orthographicFront"/>
            <a:lightRig rig="threePt" dir="t"/>
          </a:scene3d>
          <a:sp3d>
            <a:bevelT prst="convex"/>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890" y="559090"/>
            <a:ext cx="2833352" cy="3253056"/>
          </a:xfrm>
          <a:prstGeom prst="rect">
            <a:avLst/>
          </a:prstGeom>
          <a:effectLst>
            <a:glow rad="139700">
              <a:schemeClr val="accent2">
                <a:satMod val="175000"/>
                <a:alpha val="40000"/>
              </a:schemeClr>
            </a:glow>
          </a:effectLst>
          <a:scene3d>
            <a:camera prst="orthographicFront"/>
            <a:lightRig rig="threePt" dir="t"/>
          </a:scene3d>
          <a:sp3d>
            <a:bevelT prst="convex"/>
          </a:sp3d>
        </p:spPr>
      </p:pic>
    </p:spTree>
    <p:extLst>
      <p:ext uri="{BB962C8B-B14F-4D97-AF65-F5344CB8AC3E}">
        <p14:creationId xmlns:p14="http://schemas.microsoft.com/office/powerpoint/2010/main" val="39182190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0214" y="3760634"/>
            <a:ext cx="8487178" cy="2246769"/>
          </a:xfrm>
          <a:prstGeom prst="rect">
            <a:avLst/>
          </a:prstGeom>
          <a:noFill/>
        </p:spPr>
        <p:txBody>
          <a:bodyPr wrap="square" rtlCol="0">
            <a:spAutoFit/>
          </a:bodyPr>
          <a:lstStyle/>
          <a:p>
            <a:r>
              <a:rPr lang="bn-BD"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তারপর স্বর্গীয় দূত পূর্বে যে অন্ধ ছিল, তাহার কাছে গিয়া বলিলেন, আমি এক বিদেশি।--------------</a:t>
            </a:r>
          </a:p>
          <a:p>
            <a:r>
              <a:rPr lang="bn-BD"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তখন সে বলিল, হ্যাঁ ঠিক তো। আমি অন্ধ ছিলাম, পরে আল্লাহ আমাকে দেখিবার ক্ষমতা দিয়াছেন। আমি গরীব ছিলাম, তিনি আমাকে আমীর করিয়াছেন। তুমি যাহা চাও লও।</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123" y="567275"/>
            <a:ext cx="2806991" cy="2806991"/>
          </a:xfrm>
          <a:prstGeom prst="rect">
            <a:avLst/>
          </a:prstGeom>
          <a:effectLst>
            <a:glow rad="228600">
              <a:schemeClr val="accent5">
                <a:satMod val="175000"/>
                <a:alpha val="40000"/>
              </a:schemeClr>
            </a:glow>
          </a:effectLst>
          <a:scene3d>
            <a:camera prst="orthographicFront"/>
            <a:lightRig rig="threePt" dir="t"/>
          </a:scene3d>
          <a:sp3d>
            <a:bevelT prst="slope"/>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631" y="567275"/>
            <a:ext cx="2676525" cy="2806991"/>
          </a:xfrm>
          <a:prstGeom prst="rect">
            <a:avLst/>
          </a:prstGeom>
          <a:effectLst>
            <a:glow rad="228600">
              <a:schemeClr val="accent5">
                <a:satMod val="175000"/>
                <a:alpha val="40000"/>
              </a:schemeClr>
            </a:glow>
          </a:effectLst>
          <a:scene3d>
            <a:camera prst="orthographicFront"/>
            <a:lightRig rig="threePt" dir="t"/>
          </a:scene3d>
          <a:sp3d>
            <a:bevelT prst="slope"/>
          </a:sp3d>
        </p:spPr>
      </p:pic>
    </p:spTree>
    <p:extLst>
      <p:ext uri="{BB962C8B-B14F-4D97-AF65-F5344CB8AC3E}">
        <p14:creationId xmlns:p14="http://schemas.microsoft.com/office/powerpoint/2010/main" val="576116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1983545" y="4379354"/>
            <a:ext cx="8534400" cy="707886"/>
          </a:xfrm>
          <a:prstGeom prst="rect">
            <a:avLst/>
          </a:prstGeom>
        </p:spPr>
        <p:txBody>
          <a:bodyPr wrap="square">
            <a:spAutoFit/>
          </a:bodyPr>
          <a:lstStyle/>
          <a:p>
            <a:pPr>
              <a:buFont typeface="Wingdings" pitchFamily="2" charset="2"/>
              <a:buChar char="Ø"/>
            </a:pPr>
            <a:r>
              <a:rPr lang="en-US" sz="4000" b="1" dirty="0" err="1">
                <a:solidFill>
                  <a:schemeClr val="accent4">
                    <a:lumMod val="75000"/>
                  </a:schemeClr>
                </a:solidFill>
                <a:latin typeface="NikoshBAN" pitchFamily="2" charset="0"/>
                <a:cs typeface="NikoshBAN" pitchFamily="2" charset="0"/>
              </a:rPr>
              <a:t>স্বর্গীয়</a:t>
            </a:r>
            <a:r>
              <a:rPr lang="en-US" sz="4000" b="1" dirty="0">
                <a:solidFill>
                  <a:schemeClr val="accent4">
                    <a:lumMod val="75000"/>
                  </a:schemeClr>
                </a:solidFill>
                <a:latin typeface="NikoshBAN" pitchFamily="2" charset="0"/>
                <a:cs typeface="NikoshBAN" pitchFamily="2" charset="0"/>
              </a:rPr>
              <a:t> </a:t>
            </a:r>
            <a:r>
              <a:rPr lang="en-US" sz="4000" b="1" dirty="0" err="1">
                <a:solidFill>
                  <a:schemeClr val="accent4">
                    <a:lumMod val="75000"/>
                  </a:schemeClr>
                </a:solidFill>
                <a:latin typeface="NikoshBAN" pitchFamily="2" charset="0"/>
                <a:cs typeface="NikoshBAN" pitchFamily="2" charset="0"/>
              </a:rPr>
              <a:t>দূত</a:t>
            </a:r>
            <a:r>
              <a:rPr lang="en-US" sz="4000" b="1" dirty="0">
                <a:solidFill>
                  <a:schemeClr val="accent4">
                    <a:lumMod val="75000"/>
                  </a:schemeClr>
                </a:solidFill>
                <a:latin typeface="NikoshBAN" pitchFamily="2" charset="0"/>
                <a:cs typeface="NikoshBAN" pitchFamily="2" charset="0"/>
              </a:rPr>
              <a:t> </a:t>
            </a:r>
            <a:r>
              <a:rPr lang="en-US" sz="4000" b="1" dirty="0" err="1">
                <a:solidFill>
                  <a:schemeClr val="accent4">
                    <a:lumMod val="75000"/>
                  </a:schemeClr>
                </a:solidFill>
                <a:latin typeface="NikoshBAN" pitchFamily="2" charset="0"/>
                <a:cs typeface="NikoshBAN" pitchFamily="2" charset="0"/>
              </a:rPr>
              <a:t>কতজন</a:t>
            </a:r>
            <a:r>
              <a:rPr lang="en-US" sz="4000" b="1" dirty="0">
                <a:solidFill>
                  <a:schemeClr val="accent4">
                    <a:lumMod val="75000"/>
                  </a:schemeClr>
                </a:solidFill>
                <a:latin typeface="NikoshBAN" pitchFamily="2" charset="0"/>
                <a:cs typeface="NikoshBAN" pitchFamily="2" charset="0"/>
              </a:rPr>
              <a:t>  </a:t>
            </a:r>
            <a:r>
              <a:rPr lang="en-US" sz="4000" b="1" dirty="0" err="1">
                <a:solidFill>
                  <a:schemeClr val="accent4">
                    <a:lumMod val="75000"/>
                  </a:schemeClr>
                </a:solidFill>
                <a:latin typeface="NikoshBAN" pitchFamily="2" charset="0"/>
                <a:cs typeface="NikoshBAN" pitchFamily="2" charset="0"/>
              </a:rPr>
              <a:t>ইহুদীকে</a:t>
            </a:r>
            <a:r>
              <a:rPr lang="en-US" sz="4000" b="1" dirty="0">
                <a:solidFill>
                  <a:schemeClr val="accent4">
                    <a:lumMod val="75000"/>
                  </a:schemeClr>
                </a:solidFill>
                <a:latin typeface="NikoshBAN" pitchFamily="2" charset="0"/>
                <a:cs typeface="NikoshBAN" pitchFamily="2" charset="0"/>
              </a:rPr>
              <a:t> </a:t>
            </a:r>
            <a:r>
              <a:rPr lang="en-US" sz="4000" b="1" dirty="0" err="1">
                <a:solidFill>
                  <a:schemeClr val="accent4">
                    <a:lumMod val="75000"/>
                  </a:schemeClr>
                </a:solidFill>
                <a:latin typeface="NikoshBAN" pitchFamily="2" charset="0"/>
                <a:cs typeface="NikoshBAN" pitchFamily="2" charset="0"/>
              </a:rPr>
              <a:t>পরীক্ষা</a:t>
            </a:r>
            <a:r>
              <a:rPr lang="en-US" sz="4000" b="1" dirty="0">
                <a:solidFill>
                  <a:schemeClr val="accent4">
                    <a:lumMod val="75000"/>
                  </a:schemeClr>
                </a:solidFill>
                <a:latin typeface="NikoshBAN" pitchFamily="2" charset="0"/>
                <a:cs typeface="NikoshBAN" pitchFamily="2" charset="0"/>
              </a:rPr>
              <a:t> </a:t>
            </a:r>
            <a:r>
              <a:rPr lang="en-US" sz="4000" b="1" dirty="0" err="1">
                <a:solidFill>
                  <a:schemeClr val="accent4">
                    <a:lumMod val="75000"/>
                  </a:schemeClr>
                </a:solidFill>
                <a:latin typeface="NikoshBAN" pitchFamily="2" charset="0"/>
                <a:cs typeface="NikoshBAN" pitchFamily="2" charset="0"/>
              </a:rPr>
              <a:t>করেছিলেন</a:t>
            </a:r>
            <a:r>
              <a:rPr lang="en-US" sz="4000" b="1" dirty="0">
                <a:solidFill>
                  <a:schemeClr val="accent4">
                    <a:lumMod val="75000"/>
                  </a:schemeClr>
                </a:solidFill>
                <a:latin typeface="NikoshBAN" pitchFamily="2" charset="0"/>
                <a:cs typeface="NikoshBAN" pitchFamily="2" charset="0"/>
              </a:rPr>
              <a:t>?</a:t>
            </a:r>
          </a:p>
        </p:txBody>
      </p:sp>
      <p:sp>
        <p:nvSpPr>
          <p:cNvPr id="3" name="TextBox 2"/>
          <p:cNvSpPr txBox="1"/>
          <p:nvPr/>
        </p:nvSpPr>
        <p:spPr>
          <a:xfrm>
            <a:off x="2749060" y="869850"/>
            <a:ext cx="3539197" cy="110799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6600" b="1" dirty="0">
                <a:solidFill>
                  <a:srgbClr val="FF0000"/>
                </a:solidFill>
                <a:latin typeface="NikoshBAN" pitchFamily="2" charset="0"/>
                <a:cs typeface="NikoshBAN" pitchFamily="2" charset="0"/>
              </a:rPr>
              <a:t>একক কাজ</a:t>
            </a:r>
            <a:endParaRPr lang="en-US" sz="6600" b="1" dirty="0">
              <a:solidFill>
                <a:srgbClr val="FF0000"/>
              </a:solidFill>
              <a:latin typeface="NikoshBAN" pitchFamily="2" charset="0"/>
              <a:cs typeface="NikoshBAN" pitchFamily="2" charset="0"/>
            </a:endParaRPr>
          </a:p>
        </p:txBody>
      </p:sp>
      <p:sp>
        <p:nvSpPr>
          <p:cNvPr id="5" name="TextBox 4"/>
          <p:cNvSpPr txBox="1"/>
          <p:nvPr/>
        </p:nvSpPr>
        <p:spPr>
          <a:xfrm>
            <a:off x="2053883" y="3479617"/>
            <a:ext cx="7620000" cy="707886"/>
          </a:xfrm>
          <a:prstGeom prst="rect">
            <a:avLst/>
          </a:prstGeom>
          <a:noFill/>
        </p:spPr>
        <p:txBody>
          <a:bodyPr wrap="square" rtlCol="0">
            <a:spAutoFit/>
          </a:bodyPr>
          <a:lstStyle/>
          <a:p>
            <a:pPr>
              <a:buFont typeface="Wingdings" pitchFamily="2" charset="2"/>
              <a:buChar char="Ø"/>
            </a:pPr>
            <a:r>
              <a:rPr lang="bn-IN" sz="4000" b="1" dirty="0">
                <a:solidFill>
                  <a:srgbClr val="0070C0"/>
                </a:solidFill>
                <a:latin typeface="NikoshBAN" pitchFamily="2" charset="0"/>
                <a:cs typeface="NikoshBAN" pitchFamily="2" charset="0"/>
              </a:rPr>
              <a:t>ডঃমুহাম্মদ শহীদুল্লাহ সম্পর্কে পড়।</a:t>
            </a:r>
            <a:endParaRPr lang="en-US" sz="4000" b="1" dirty="0">
              <a:solidFill>
                <a:srgbClr val="0070C0"/>
              </a:solidFill>
              <a:latin typeface="NikoshBAN" pitchFamily="2" charset="0"/>
              <a:cs typeface="NikoshBAN" pitchFamily="2" charset="0"/>
            </a:endParaRPr>
          </a:p>
        </p:txBody>
      </p:sp>
      <p:sp>
        <p:nvSpPr>
          <p:cNvPr id="6" name="Rectangle 5"/>
          <p:cNvSpPr/>
          <p:nvPr/>
        </p:nvSpPr>
        <p:spPr>
          <a:xfrm>
            <a:off x="1758461" y="5397306"/>
            <a:ext cx="9144000" cy="707886"/>
          </a:xfrm>
          <a:prstGeom prst="rect">
            <a:avLst/>
          </a:prstGeom>
        </p:spPr>
        <p:txBody>
          <a:bodyPr wrap="square">
            <a:spAutoFit/>
          </a:bodyPr>
          <a:lstStyle/>
          <a:p>
            <a:pPr>
              <a:buFont typeface="Wingdings" pitchFamily="2" charset="2"/>
              <a:buChar char="Ø"/>
            </a:pPr>
            <a:r>
              <a:rPr lang="en-US" sz="4000" b="1" dirty="0" err="1">
                <a:solidFill>
                  <a:srgbClr val="7030A0"/>
                </a:solidFill>
                <a:latin typeface="NikoshBAN" pitchFamily="2" charset="0"/>
                <a:cs typeface="NikoshBAN" pitchFamily="2" charset="0"/>
              </a:rPr>
              <a:t>স্বর্গীয়</a:t>
            </a:r>
            <a:r>
              <a:rPr lang="en-US" sz="4000" b="1" dirty="0">
                <a:solidFill>
                  <a:srgbClr val="7030A0"/>
                </a:solidFill>
                <a:latin typeface="NikoshBAN" pitchFamily="2" charset="0"/>
                <a:cs typeface="NikoshBAN" pitchFamily="2" charset="0"/>
              </a:rPr>
              <a:t> </a:t>
            </a:r>
            <a:r>
              <a:rPr lang="en-US" sz="4000" b="1" dirty="0" err="1">
                <a:solidFill>
                  <a:srgbClr val="7030A0"/>
                </a:solidFill>
                <a:latin typeface="NikoshBAN" pitchFamily="2" charset="0"/>
                <a:cs typeface="NikoshBAN" pitchFamily="2" charset="0"/>
              </a:rPr>
              <a:t>দূত</a:t>
            </a:r>
            <a:r>
              <a:rPr lang="en-US" sz="4000" b="1" dirty="0">
                <a:solidFill>
                  <a:srgbClr val="7030A0"/>
                </a:solidFill>
                <a:latin typeface="NikoshBAN" pitchFamily="2" charset="0"/>
                <a:cs typeface="NikoshBAN" pitchFamily="2" charset="0"/>
              </a:rPr>
              <a:t> </a:t>
            </a:r>
            <a:r>
              <a:rPr lang="en-US" sz="4000" b="1" dirty="0" err="1">
                <a:solidFill>
                  <a:srgbClr val="7030A0"/>
                </a:solidFill>
                <a:latin typeface="NikoshBAN" pitchFamily="2" charset="0"/>
                <a:cs typeface="NikoshBAN" pitchFamily="2" charset="0"/>
              </a:rPr>
              <a:t>মানুষের</a:t>
            </a:r>
            <a:r>
              <a:rPr lang="en-US" sz="4000" b="1" dirty="0">
                <a:solidFill>
                  <a:srgbClr val="7030A0"/>
                </a:solidFill>
                <a:latin typeface="NikoshBAN" pitchFamily="2" charset="0"/>
                <a:cs typeface="NikoshBAN" pitchFamily="2" charset="0"/>
              </a:rPr>
              <a:t> </a:t>
            </a:r>
            <a:r>
              <a:rPr lang="en-US" sz="4000" b="1" dirty="0" err="1">
                <a:solidFill>
                  <a:srgbClr val="7030A0"/>
                </a:solidFill>
                <a:latin typeface="NikoshBAN" pitchFamily="2" charset="0"/>
                <a:cs typeface="NikoshBAN" pitchFamily="2" charset="0"/>
              </a:rPr>
              <a:t>ছদ্মবেশ</a:t>
            </a:r>
            <a:r>
              <a:rPr lang="en-US" sz="4000" b="1" dirty="0">
                <a:solidFill>
                  <a:srgbClr val="7030A0"/>
                </a:solidFill>
                <a:latin typeface="NikoshBAN" pitchFamily="2" charset="0"/>
                <a:cs typeface="NikoshBAN" pitchFamily="2" charset="0"/>
              </a:rPr>
              <a:t> </a:t>
            </a:r>
            <a:r>
              <a:rPr lang="en-US" sz="4000" b="1" dirty="0" err="1">
                <a:solidFill>
                  <a:srgbClr val="7030A0"/>
                </a:solidFill>
                <a:latin typeface="NikoshBAN" pitchFamily="2" charset="0"/>
                <a:cs typeface="NikoshBAN" pitchFamily="2" charset="0"/>
              </a:rPr>
              <a:t>ধারণ</a:t>
            </a:r>
            <a:r>
              <a:rPr lang="en-US" sz="4000" b="1" dirty="0">
                <a:solidFill>
                  <a:srgbClr val="7030A0"/>
                </a:solidFill>
                <a:latin typeface="NikoshBAN" pitchFamily="2" charset="0"/>
                <a:cs typeface="NikoshBAN" pitchFamily="2" charset="0"/>
              </a:rPr>
              <a:t> </a:t>
            </a:r>
            <a:r>
              <a:rPr lang="en-US" sz="4000" b="1" dirty="0" err="1">
                <a:solidFill>
                  <a:srgbClr val="7030A0"/>
                </a:solidFill>
                <a:latin typeface="NikoshBAN" pitchFamily="2" charset="0"/>
                <a:cs typeface="NikoshBAN" pitchFamily="2" charset="0"/>
              </a:rPr>
              <a:t>করেছিলেন</a:t>
            </a:r>
            <a:r>
              <a:rPr lang="en-US" sz="4000" b="1" dirty="0">
                <a:solidFill>
                  <a:srgbClr val="7030A0"/>
                </a:solidFill>
                <a:latin typeface="NikoshBAN" pitchFamily="2" charset="0"/>
                <a:cs typeface="NikoshBAN" pitchFamily="2" charset="0"/>
              </a:rPr>
              <a:t> </a:t>
            </a:r>
            <a:r>
              <a:rPr lang="en-US" sz="4000" b="1" dirty="0" err="1">
                <a:solidFill>
                  <a:srgbClr val="7030A0"/>
                </a:solidFill>
                <a:latin typeface="NikoshBAN" pitchFamily="2" charset="0"/>
                <a:cs typeface="NikoshBAN" pitchFamily="2" charset="0"/>
              </a:rPr>
              <a:t>কেন</a:t>
            </a:r>
            <a:r>
              <a:rPr lang="en-US" sz="4000" b="1" dirty="0">
                <a:solidFill>
                  <a:srgbClr val="7030A0"/>
                </a:solidFill>
                <a:latin typeface="NikoshBAN" pitchFamily="2" charset="0"/>
                <a:cs typeface="NikoshBAN" pitchFamily="2" charset="0"/>
              </a:rPr>
              <a:t>? </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 t="1641" r="8491" b="27385"/>
          <a:stretch/>
        </p:blipFill>
        <p:spPr>
          <a:xfrm>
            <a:off x="8356208" y="112543"/>
            <a:ext cx="2278967" cy="3146689"/>
          </a:xfrm>
          <a:prstGeom prst="rect">
            <a:avLst/>
          </a:prstGeom>
        </p:spPr>
      </p:pic>
    </p:spTree>
    <p:extLst>
      <p:ext uri="{BB962C8B-B14F-4D97-AF65-F5344CB8AC3E}">
        <p14:creationId xmlns:p14="http://schemas.microsoft.com/office/powerpoint/2010/main" val="156814477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6"/>
                                        </p:tgtEl>
                                        <p:attrNameLst>
                                          <p:attrName>style.visibility</p:attrName>
                                        </p:attrNameLst>
                                      </p:cBhvr>
                                      <p:to>
                                        <p:strVal val="visible"/>
                                      </p:to>
                                    </p:set>
                                    <p:anim calcmode="discrete" valueType="clr">
                                      <p:cBhvr override="childStyle">
                                        <p:cTn id="2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6"/>
                                        </p:tgtEl>
                                        <p:attrNameLst>
                                          <p:attrName>fillcolor</p:attrName>
                                        </p:attrNameLst>
                                      </p:cBhvr>
                                      <p:tavLst>
                                        <p:tav tm="0">
                                          <p:val>
                                            <p:clrVal>
                                              <a:schemeClr val="accent2"/>
                                            </p:clrVal>
                                          </p:val>
                                        </p:tav>
                                        <p:tav tm="50000">
                                          <p:val>
                                            <p:clrVal>
                                              <a:schemeClr val="hlink"/>
                                            </p:clrVal>
                                          </p:val>
                                        </p:tav>
                                      </p:tavLst>
                                    </p:anim>
                                    <p:set>
                                      <p:cBhvr>
                                        <p:cTn id="31"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875127" y="3488788"/>
            <a:ext cx="10238350" cy="2793316"/>
          </a:xfrm>
          <a:prstGeom prst="horizont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ধবল রোগীর গায়ের চামড়া কীভাবে  ভালো হলো ? ব্যাখ্যা কর ।</a:t>
            </a:r>
            <a:endParaRPr lang="en-US" sz="4800"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Rectangle 9"/>
          <p:cNvSpPr/>
          <p:nvPr/>
        </p:nvSpPr>
        <p:spPr>
          <a:xfrm>
            <a:off x="2613461" y="1105381"/>
            <a:ext cx="3421129" cy="1015663"/>
          </a:xfrm>
          <a:prstGeom prst="rect">
            <a:avLst/>
          </a:prstGeom>
        </p:spPr>
        <p:txBody>
          <a:bodyPr wrap="none">
            <a:spAutoFit/>
          </a:bodyPr>
          <a:lstStyle/>
          <a:p>
            <a:pPr algn="ctr"/>
            <a:r>
              <a:rPr lang="bn-BD" sz="6000" b="1" dirty="0">
                <a:solidFill>
                  <a:srgbClr val="FF0000"/>
                </a:solidFill>
                <a:latin typeface="NikoshBAN" pitchFamily="2" charset="0"/>
                <a:cs typeface="NikoshBAN" pitchFamily="2" charset="0"/>
              </a:rPr>
              <a:t>জোড়ায় কাজ </a:t>
            </a:r>
            <a:endParaRPr lang="en-US" sz="6000" b="1" dirty="0">
              <a:solidFill>
                <a:srgbClr val="FF0000"/>
              </a:solidFill>
              <a:latin typeface="NikoshBAN" pitchFamily="2" charset="0"/>
              <a:cs typeface="NikoshBAN" pitchFamily="2"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542" t="-4536" r="23542" b="1"/>
          <a:stretch/>
        </p:blipFill>
        <p:spPr>
          <a:xfrm rot="5400000">
            <a:off x="8026450" y="96069"/>
            <a:ext cx="2368098" cy="320573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748576071"/>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68510" y="2110154"/>
            <a:ext cx="9690222" cy="4206239"/>
          </a:xfrm>
          <a:prstGeom prst="roundRect">
            <a:avLst/>
          </a:prstGeom>
          <a:solidFill>
            <a:schemeClr val="bg2">
              <a:lumMod val="50000"/>
            </a:schemeClr>
          </a:solidFill>
        </p:spPr>
        <p:style>
          <a:lnRef idx="1">
            <a:schemeClr val="dk1"/>
          </a:lnRef>
          <a:fillRef idx="2">
            <a:schemeClr val="dk1"/>
          </a:fillRef>
          <a:effectRef idx="1">
            <a:schemeClr val="dk1"/>
          </a:effectRef>
          <a:fontRef idx="minor">
            <a:schemeClr val="dk1"/>
          </a:fontRef>
        </p:style>
        <p:txBody>
          <a:bodyPr rtlCol="0" anchor="ctr"/>
          <a:lstStyle/>
          <a:p>
            <a:r>
              <a:rPr lang="bn-BD" sz="3200" b="1" dirty="0" smtClean="0">
                <a:solidFill>
                  <a:schemeClr val="bg1"/>
                </a:solidFill>
                <a:latin typeface="NikoshBAN" pitchFamily="2" charset="0"/>
                <a:cs typeface="NikoshBAN" pitchFamily="2" charset="0"/>
              </a:rPr>
              <a:t> </a:t>
            </a:r>
            <a:endParaRPr lang="bn-BD" sz="3200" b="1" dirty="0">
              <a:solidFill>
                <a:schemeClr val="bg1"/>
              </a:solidFill>
              <a:latin typeface="NikoshBAN" pitchFamily="2" charset="0"/>
              <a:cs typeface="NikoshBAN" pitchFamily="2" charset="0"/>
            </a:endParaRPr>
          </a:p>
          <a:p>
            <a:r>
              <a:rPr lang="bn-IN" sz="3200" b="1" dirty="0" smtClean="0">
                <a:solidFill>
                  <a:schemeClr val="bg1"/>
                </a:solidFill>
                <a:latin typeface="NikoshBAN" pitchFamily="2" charset="0"/>
                <a:cs typeface="NikoshBAN" pitchFamily="2" charset="0"/>
              </a:rPr>
              <a:t>            </a:t>
            </a:r>
            <a:r>
              <a:rPr lang="bn-BD" sz="3200" b="1" dirty="0" smtClean="0">
                <a:solidFill>
                  <a:schemeClr val="bg1"/>
                </a:solidFill>
                <a:latin typeface="NikoshBAN" pitchFamily="2" charset="0"/>
                <a:cs typeface="NikoshBAN" pitchFamily="2" charset="0"/>
              </a:rPr>
              <a:t>ফেরেশতা </a:t>
            </a:r>
            <a:r>
              <a:rPr lang="bn-BD" sz="3200" b="1" dirty="0">
                <a:solidFill>
                  <a:schemeClr val="bg1"/>
                </a:solidFill>
                <a:latin typeface="NikoshBAN" pitchFamily="2" charset="0"/>
                <a:cs typeface="NikoshBAN" pitchFamily="2" charset="0"/>
              </a:rPr>
              <a:t>বা স্বর্গীয় দূত ধবল রোগী শরীরে হাত বুলিয়ে দিলে তার রোগ ভালো হলো </a:t>
            </a:r>
            <a:r>
              <a:rPr lang="bn-BD" sz="3200" b="1" dirty="0" smtClean="0">
                <a:solidFill>
                  <a:schemeClr val="bg1"/>
                </a:solidFill>
                <a:latin typeface="NikoshBAN" pitchFamily="2" charset="0"/>
                <a:cs typeface="NikoshBAN" pitchFamily="2" charset="0"/>
              </a:rPr>
              <a:t>।সেকালে </a:t>
            </a:r>
            <a:r>
              <a:rPr lang="bn-BD" sz="3200" b="1" dirty="0">
                <a:solidFill>
                  <a:schemeClr val="bg1"/>
                </a:solidFill>
                <a:latin typeface="NikoshBAN" pitchFamily="2" charset="0"/>
                <a:cs typeface="NikoshBAN" pitchFamily="2" charset="0"/>
              </a:rPr>
              <a:t>ইহুদী বংশে তিনজন লোক ছিল । তাদের মধ্যে একজন ছিল ধবল বা কুষ্ঠ রোগী । একদিন ফেরেশতা তার কাছে গিয়ে তার মনের চাওয়াটা জানতে চাইলেন, সে ধবল রোগ থেকে মুক্তির ইচ্ছা ব্যক্ত করল ।তখন ফেরেশতা তার সর্বাঙ্গে হাত বুলিয়ে দেন ।এতে তার রোগ সেরে যায়। এভাবে ধবল রোগীর গায়ের চামড়া ভালো হলো।  </a:t>
            </a:r>
            <a:endParaRPr lang="en-US" sz="3200" b="1" dirty="0">
              <a:solidFill>
                <a:schemeClr val="bg1"/>
              </a:solidFill>
              <a:latin typeface="NikoshBAN" pitchFamily="2" charset="0"/>
              <a:cs typeface="NikoshBAN" pitchFamily="2" charset="0"/>
            </a:endParaRPr>
          </a:p>
        </p:txBody>
      </p:sp>
      <p:sp>
        <p:nvSpPr>
          <p:cNvPr id="3" name="Rectangle 2"/>
          <p:cNvSpPr/>
          <p:nvPr/>
        </p:nvSpPr>
        <p:spPr>
          <a:xfrm>
            <a:off x="1758205" y="500470"/>
            <a:ext cx="4822154" cy="830997"/>
          </a:xfrm>
          <a:prstGeom prst="rect">
            <a:avLst/>
          </a:prstGeom>
        </p:spPr>
        <p:txBody>
          <a:bodyPr wrap="none">
            <a:spAutoFit/>
          </a:bodyPr>
          <a:lstStyle/>
          <a:p>
            <a:pPr algn="ctr"/>
            <a:r>
              <a:rPr lang="bn-BD" sz="4800" b="1" dirty="0">
                <a:solidFill>
                  <a:schemeClr val="accent2">
                    <a:lumMod val="75000"/>
                  </a:schemeClr>
                </a:solidFill>
                <a:latin typeface="NikoshBAN" pitchFamily="2" charset="0"/>
                <a:cs typeface="NikoshBAN" pitchFamily="2" charset="0"/>
              </a:rPr>
              <a:t>জোড়ায় </a:t>
            </a:r>
            <a:r>
              <a:rPr lang="bn-BD" sz="4800" b="1" dirty="0" smtClean="0">
                <a:solidFill>
                  <a:schemeClr val="accent2">
                    <a:lumMod val="75000"/>
                  </a:schemeClr>
                </a:solidFill>
                <a:latin typeface="NikoshBAN" pitchFamily="2" charset="0"/>
                <a:cs typeface="NikoshBAN" pitchFamily="2" charset="0"/>
              </a:rPr>
              <a:t>কা</a:t>
            </a:r>
            <a:r>
              <a:rPr lang="bn-IN" sz="4800" b="1" dirty="0" smtClean="0">
                <a:solidFill>
                  <a:schemeClr val="accent2">
                    <a:lumMod val="75000"/>
                  </a:schemeClr>
                </a:solidFill>
                <a:latin typeface="NikoshBAN" pitchFamily="2" charset="0"/>
                <a:cs typeface="NikoshBAN" pitchFamily="2" charset="0"/>
              </a:rPr>
              <a:t>জের সমাধান</a:t>
            </a:r>
            <a:r>
              <a:rPr lang="bn-BD" sz="4800" b="1" dirty="0" smtClean="0">
                <a:solidFill>
                  <a:schemeClr val="accent2">
                    <a:lumMod val="75000"/>
                  </a:schemeClr>
                </a:solidFill>
                <a:latin typeface="NikoshBAN" pitchFamily="2" charset="0"/>
                <a:cs typeface="NikoshBAN" pitchFamily="2" charset="0"/>
              </a:rPr>
              <a:t> </a:t>
            </a:r>
            <a:endParaRPr lang="en-US" sz="4800" b="1" dirty="0">
              <a:solidFill>
                <a:schemeClr val="accent2">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199552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225405" y="4995616"/>
            <a:ext cx="8036417" cy="1004552"/>
          </a:xfrm>
          <a:prstGeom prst="rect">
            <a:avLst/>
          </a:prstGeom>
          <a:scene3d>
            <a:camera prst="orthographicFront"/>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BD" sz="3200" dirty="0">
                <a:latin typeface="NikoshBAN" pitchFamily="2" charset="0"/>
                <a:cs typeface="NikoshBAN" pitchFamily="2" charset="0"/>
              </a:rPr>
              <a:t>প্রশ্নঃ ‘সততার পুরস্কার’ গল্পে কে সৎ? এবং কেন? দশটি বাক্যে তোমার মতামত দাও।</a:t>
            </a:r>
            <a:endParaRPr lang="en-US" sz="3200" dirty="0">
              <a:latin typeface="NikoshBAN" pitchFamily="2" charset="0"/>
              <a:cs typeface="NikoshBAN" pitchFamily="2" charset="0"/>
            </a:endParaRPr>
          </a:p>
        </p:txBody>
      </p:sp>
      <p:sp>
        <p:nvSpPr>
          <p:cNvPr id="3" name="Up Ribbon 2"/>
          <p:cNvSpPr/>
          <p:nvPr/>
        </p:nvSpPr>
        <p:spPr>
          <a:xfrm>
            <a:off x="3886066" y="428726"/>
            <a:ext cx="4793356" cy="1081256"/>
          </a:xfrm>
          <a:prstGeom prst="ribbon2">
            <a:avLst/>
          </a:prstGeom>
          <a:ln>
            <a:solidFill>
              <a:srgbClr val="FF0000"/>
            </a:solidFill>
          </a:ln>
          <a:effectLst>
            <a:glow rad="228600">
              <a:schemeClr val="accent5">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bn-BD" sz="2800" b="1" dirty="0">
              <a:ln w="12700">
                <a:solidFill>
                  <a:schemeClr val="accent1"/>
                </a:solidFill>
                <a:prstDash val="solid"/>
              </a:ln>
              <a:solidFill>
                <a:srgbClr val="FF0000"/>
              </a:solidFill>
              <a:effectLst>
                <a:glow rad="101600">
                  <a:schemeClr val="accent6">
                    <a:satMod val="175000"/>
                    <a:alpha val="40000"/>
                  </a:schemeClr>
                </a:glow>
                <a:outerShdw dist="38100" dir="2640000" algn="bl" rotWithShape="0">
                  <a:schemeClr val="accent1"/>
                </a:outerShdw>
              </a:effectLst>
              <a:latin typeface="NikoshBAN" pitchFamily="2" charset="0"/>
              <a:cs typeface="NikoshBAN" pitchFamily="2" charset="0"/>
            </a:endParaRPr>
          </a:p>
          <a:p>
            <a:pPr algn="ctr"/>
            <a:r>
              <a:rPr lang="bn-BD" sz="2800" b="1" dirty="0">
                <a:ln w="12700" cmpd="sng">
                  <a:solidFill>
                    <a:schemeClr val="accent4"/>
                  </a:solidFill>
                  <a:prstDash val="solid"/>
                </a:ln>
                <a:solidFill>
                  <a:srgbClr val="FF0000"/>
                </a:solidFill>
                <a:latin typeface="NikoshBAN" pitchFamily="2" charset="0"/>
                <a:cs typeface="NikoshBAN" pitchFamily="2" charset="0"/>
              </a:rPr>
              <a:t>দলীয় কাজ </a:t>
            </a:r>
          </a:p>
          <a:p>
            <a:pPr algn="ctr"/>
            <a:r>
              <a:rPr lang="bn-BD" sz="2800" b="1" dirty="0">
                <a:ln w="12700" cmpd="sng">
                  <a:solidFill>
                    <a:schemeClr val="accent4"/>
                  </a:solidFill>
                  <a:prstDash val="solid"/>
                </a:ln>
                <a:solidFill>
                  <a:srgbClr val="FF0000"/>
                </a:solidFill>
                <a:latin typeface="NikoshBAN" pitchFamily="2" charset="0"/>
                <a:cs typeface="NikoshBAN" pitchFamily="2" charset="0"/>
              </a:rPr>
              <a:t>(সময়</a:t>
            </a:r>
            <a:r>
              <a:rPr lang="en-US" sz="2800" b="1" dirty="0">
                <a:ln w="12700" cmpd="sng">
                  <a:solidFill>
                    <a:schemeClr val="accent4"/>
                  </a:solidFill>
                  <a:prstDash val="solid"/>
                </a:ln>
                <a:solidFill>
                  <a:srgbClr val="FF0000"/>
                </a:solidFill>
                <a:latin typeface="NikoshBAN" pitchFamily="2" charset="0"/>
                <a:cs typeface="NikoshBAN" pitchFamily="2" charset="0"/>
              </a:rPr>
              <a:t>:</a:t>
            </a:r>
            <a:r>
              <a:rPr lang="bn-BD" sz="2800" b="1" dirty="0">
                <a:ln w="12700" cmpd="sng">
                  <a:solidFill>
                    <a:schemeClr val="accent4"/>
                  </a:solidFill>
                  <a:prstDash val="solid"/>
                </a:ln>
                <a:solidFill>
                  <a:srgbClr val="FF0000"/>
                </a:solidFill>
                <a:latin typeface="NikoshBAN" pitchFamily="2" charset="0"/>
                <a:cs typeface="NikoshBAN" pitchFamily="2" charset="0"/>
              </a:rPr>
              <a:t> ৮মিনিট)</a:t>
            </a:r>
            <a:endParaRPr lang="en-US" sz="2800" b="1" dirty="0">
              <a:ln w="12700" cmpd="sng">
                <a:solidFill>
                  <a:schemeClr val="accent4"/>
                </a:solidFill>
                <a:prstDash val="solid"/>
              </a:ln>
              <a:solidFill>
                <a:srgbClr val="FF0000"/>
              </a:solidFill>
              <a:latin typeface="NikoshBAN" pitchFamily="2" charset="0"/>
              <a:cs typeface="NikoshBAN" pitchFamily="2" charset="0"/>
            </a:endParaRPr>
          </a:p>
          <a:p>
            <a:pPr algn="ctr"/>
            <a:endParaRPr lang="en-US" sz="2800" b="1" dirty="0">
              <a:ln w="12700">
                <a:solidFill>
                  <a:schemeClr val="accent1"/>
                </a:solidFill>
                <a:prstDash val="solid"/>
              </a:ln>
              <a:solidFill>
                <a:srgbClr val="FF0000"/>
              </a:solidFill>
              <a:effectLst>
                <a:glow rad="101600">
                  <a:schemeClr val="accent6">
                    <a:satMod val="175000"/>
                    <a:alpha val="40000"/>
                  </a:schemeClr>
                </a:glow>
                <a:outerShdw dist="38100" dir="2640000" algn="bl" rotWithShape="0">
                  <a:schemeClr val="accent1"/>
                </a:outerShdw>
              </a:effectLst>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4205" y="1889007"/>
            <a:ext cx="3889635" cy="2557402"/>
          </a:xfrm>
          <a:prstGeom prst="ellipse">
            <a:avLst/>
          </a:prstGeom>
          <a:ln>
            <a:solidFill>
              <a:srgbClr val="FF0000"/>
            </a:solidFill>
          </a:ln>
          <a:effectLst>
            <a:softEdge rad="112500"/>
          </a:effectLst>
          <a:scene3d>
            <a:camera prst="orthographicFront"/>
            <a:lightRig rig="threePt" dir="t"/>
          </a:scene3d>
          <a:sp3d>
            <a:bevelT prst="convex"/>
          </a:sp3d>
        </p:spPr>
      </p:pic>
    </p:spTree>
    <p:extLst>
      <p:ext uri="{BB962C8B-B14F-4D97-AF65-F5344CB8AC3E}">
        <p14:creationId xmlns:p14="http://schemas.microsoft.com/office/powerpoint/2010/main" val="14653750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30" y="1333391"/>
            <a:ext cx="4743584" cy="25281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Up Ribbon 2"/>
          <p:cNvSpPr/>
          <p:nvPr/>
        </p:nvSpPr>
        <p:spPr>
          <a:xfrm>
            <a:off x="3671753" y="224049"/>
            <a:ext cx="4957561" cy="779774"/>
          </a:xfrm>
          <a:prstGeom prst="ribbon2">
            <a:avLst/>
          </a:prstGeom>
          <a:solidFill>
            <a:srgbClr val="66FFFF"/>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bn-BD" sz="3200" dirty="0">
              <a:effectLst>
                <a:glow rad="228600">
                  <a:schemeClr val="accent4">
                    <a:satMod val="175000"/>
                    <a:alpha val="40000"/>
                  </a:schemeClr>
                </a:glow>
              </a:effectLst>
              <a:latin typeface="NikoshBAN" pitchFamily="2" charset="0"/>
              <a:cs typeface="NikoshBAN" pitchFamily="2" charset="0"/>
            </a:endParaRPr>
          </a:p>
          <a:p>
            <a:pPr algn="ctr">
              <a:defRPr/>
            </a:pPr>
            <a:r>
              <a:rPr lang="en-US" sz="4000" dirty="0" err="1">
                <a:solidFill>
                  <a:srgbClr val="7030A0"/>
                </a:solidFill>
                <a:effectLst>
                  <a:glow rad="228600">
                    <a:schemeClr val="accent4">
                      <a:satMod val="175000"/>
                      <a:alpha val="40000"/>
                    </a:schemeClr>
                  </a:glow>
                </a:effectLst>
                <a:latin typeface="NikoshBAN" pitchFamily="2" charset="0"/>
                <a:cs typeface="NikoshBAN" pitchFamily="2" charset="0"/>
              </a:rPr>
              <a:t>বাড়ির</a:t>
            </a:r>
            <a:r>
              <a:rPr lang="en-US" sz="4000" dirty="0">
                <a:solidFill>
                  <a:srgbClr val="7030A0"/>
                </a:solidFill>
                <a:effectLst>
                  <a:glow rad="228600">
                    <a:schemeClr val="accent4">
                      <a:satMod val="175000"/>
                      <a:alpha val="40000"/>
                    </a:schemeClr>
                  </a:glow>
                </a:effectLst>
                <a:latin typeface="NikoshBAN" pitchFamily="2" charset="0"/>
                <a:cs typeface="NikoshBAN" pitchFamily="2" charset="0"/>
              </a:rPr>
              <a:t> </a:t>
            </a:r>
            <a:r>
              <a:rPr lang="en-US" sz="4000" dirty="0" err="1">
                <a:solidFill>
                  <a:srgbClr val="7030A0"/>
                </a:solidFill>
                <a:effectLst>
                  <a:glow rad="228600">
                    <a:schemeClr val="accent4">
                      <a:satMod val="175000"/>
                      <a:alpha val="40000"/>
                    </a:schemeClr>
                  </a:glow>
                </a:effectLst>
                <a:latin typeface="NikoshBAN" pitchFamily="2" charset="0"/>
                <a:cs typeface="NikoshBAN" pitchFamily="2" charset="0"/>
              </a:rPr>
              <a:t>কাজ</a:t>
            </a:r>
            <a:r>
              <a:rPr lang="en-US" sz="4000" dirty="0">
                <a:solidFill>
                  <a:srgbClr val="7030A0"/>
                </a:solidFill>
                <a:effectLst>
                  <a:glow rad="228600">
                    <a:schemeClr val="accent4">
                      <a:satMod val="175000"/>
                      <a:alpha val="40000"/>
                    </a:schemeClr>
                  </a:glow>
                </a:effectLst>
                <a:latin typeface="NikoshBAN" pitchFamily="2" charset="0"/>
                <a:cs typeface="NikoshBAN" pitchFamily="2" charset="0"/>
              </a:rPr>
              <a:t> </a:t>
            </a:r>
          </a:p>
          <a:p>
            <a:pPr algn="ctr"/>
            <a:endParaRPr lang="en-US" sz="3200" dirty="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4" name="Flowchart: Alternate Process 3"/>
          <p:cNvSpPr/>
          <p:nvPr/>
        </p:nvSpPr>
        <p:spPr>
          <a:xfrm>
            <a:off x="1071563" y="4241643"/>
            <a:ext cx="9972675" cy="1873408"/>
          </a:xfrm>
          <a:prstGeom prst="flowChartAlternateProcess">
            <a:avLst/>
          </a:prstGeom>
          <a:no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bn-BD" sz="3200" dirty="0">
              <a:solidFill>
                <a:schemeClr val="tx1"/>
              </a:solidFill>
              <a:latin typeface="NikoshBAN" pitchFamily="2" charset="0"/>
              <a:cs typeface="NikoshBAN" pitchFamily="2" charset="0"/>
            </a:endParaRPr>
          </a:p>
          <a:p>
            <a:pPr algn="ctr"/>
            <a:r>
              <a:rPr lang="bn-BD" sz="4800" dirty="0">
                <a:solidFill>
                  <a:schemeClr val="accent6">
                    <a:lumMod val="50000"/>
                  </a:schemeClr>
                </a:solidFill>
                <a:effectLst>
                  <a:glow rad="228600">
                    <a:schemeClr val="accent5">
                      <a:satMod val="175000"/>
                      <a:alpha val="40000"/>
                    </a:schemeClr>
                  </a:glow>
                </a:effectLst>
                <a:latin typeface="NikoshBAN" pitchFamily="2" charset="0"/>
                <a:cs typeface="NikoshBAN" pitchFamily="2" charset="0"/>
              </a:rPr>
              <a:t>প্রশ্ন</a:t>
            </a:r>
            <a:r>
              <a:rPr lang="en-US" sz="4800" dirty="0">
                <a:solidFill>
                  <a:schemeClr val="accent6">
                    <a:lumMod val="50000"/>
                  </a:schemeClr>
                </a:solidFill>
                <a:effectLst>
                  <a:glow rad="228600">
                    <a:schemeClr val="accent5">
                      <a:satMod val="175000"/>
                      <a:alpha val="40000"/>
                    </a:schemeClr>
                  </a:glow>
                </a:effectLst>
                <a:latin typeface="NikoshBAN" pitchFamily="2" charset="0"/>
                <a:cs typeface="NikoshBAN" pitchFamily="2" charset="0"/>
              </a:rPr>
              <a:t>:</a:t>
            </a:r>
            <a:r>
              <a:rPr lang="bn-BD" sz="4800" dirty="0">
                <a:solidFill>
                  <a:schemeClr val="accent6">
                    <a:lumMod val="50000"/>
                  </a:schemeClr>
                </a:solidFill>
                <a:effectLst>
                  <a:glow rad="228600">
                    <a:schemeClr val="accent5">
                      <a:satMod val="175000"/>
                      <a:alpha val="40000"/>
                    </a:schemeClr>
                  </a:glow>
                </a:effectLst>
                <a:latin typeface="NikoshBAN" pitchFamily="2" charset="0"/>
                <a:cs typeface="NikoshBAN" pitchFamily="2" charset="0"/>
              </a:rPr>
              <a:t> ‘সততার পুরস্কার’ গল্পের মূলভাব তোমার নিজের ভাষায় লেখ। (দশটি বাক্যের মধ্যে)</a:t>
            </a:r>
            <a:endParaRPr lang="en-US" sz="4800" dirty="0">
              <a:solidFill>
                <a:schemeClr val="accent6">
                  <a:lumMod val="50000"/>
                </a:schemeClr>
              </a:solidFill>
              <a:effectLst>
                <a:glow rad="228600">
                  <a:schemeClr val="accent5">
                    <a:satMod val="175000"/>
                    <a:alpha val="40000"/>
                  </a:schemeClr>
                </a:glow>
              </a:effectLst>
              <a:latin typeface="NikoshBAN" pitchFamily="2" charset="0"/>
              <a:cs typeface="NikoshBAN" pitchFamily="2" charset="0"/>
            </a:endParaRPr>
          </a:p>
          <a:p>
            <a:pPr algn="ctr"/>
            <a:endParaRPr lang="en-US" sz="32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125" t="4907" r="21875" b="7593"/>
          <a:stretch/>
        </p:blipFill>
        <p:spPr>
          <a:xfrm rot="5400000">
            <a:off x="7914118" y="1228795"/>
            <a:ext cx="2731227" cy="275748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93569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6736" y="5521451"/>
            <a:ext cx="514350" cy="514350"/>
          </a:xfrm>
          <a:prstGeom prst="rect">
            <a:avLst/>
          </a:prstGeom>
          <a:scene3d>
            <a:camera prst="orthographicFront"/>
            <a:lightRig rig="threePt" dir="t"/>
          </a:scene3d>
          <a:sp3d>
            <a:bevelT prst="angle"/>
          </a:sp3d>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8500" y="1243694"/>
            <a:ext cx="514350" cy="514350"/>
          </a:xfrm>
          <a:prstGeom prst="rect">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8500" y="1858642"/>
            <a:ext cx="514350" cy="514350"/>
          </a:xfrm>
          <a:prstGeom prst="rect">
            <a:avLst/>
          </a:prstGeom>
          <a:scene3d>
            <a:camera prst="orthographicFront"/>
            <a:lightRig rig="threePt" dir="t"/>
          </a:scene3d>
          <a:sp3d>
            <a:bevelT prst="angle"/>
          </a:sp3d>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1597" y="2437191"/>
            <a:ext cx="514350" cy="514350"/>
          </a:xfrm>
          <a:prstGeom prst="rect">
            <a:avLst/>
          </a:prstGeom>
          <a:scene3d>
            <a:camera prst="orthographicFront"/>
            <a:lightRig rig="threePt" dir="t"/>
          </a:scene3d>
          <a:sp3d>
            <a:bevelT prst="angle"/>
          </a:sp3d>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8746" y="3045685"/>
            <a:ext cx="514350" cy="514350"/>
          </a:xfrm>
          <a:prstGeom prst="rect">
            <a:avLst/>
          </a:prstGeom>
          <a:scene3d>
            <a:camera prst="orthographicFront"/>
            <a:lightRig rig="threePt" dir="t"/>
          </a:scene3d>
          <a:sp3d>
            <a:bevelT prst="angle"/>
          </a:sp3d>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8405" y="3656946"/>
            <a:ext cx="514350" cy="514350"/>
          </a:xfrm>
          <a:prstGeom prst="rect">
            <a:avLst/>
          </a:prstGeom>
          <a:scene3d>
            <a:camera prst="orthographicFront"/>
            <a:lightRig rig="threePt" dir="t"/>
          </a:scene3d>
          <a:sp3d>
            <a:bevelT prst="angle"/>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2689" y="4288831"/>
            <a:ext cx="565785" cy="528114"/>
          </a:xfrm>
          <a:prstGeom prst="rect">
            <a:avLst/>
          </a:prstGeom>
          <a:scene3d>
            <a:camera prst="orthographicFront"/>
            <a:lightRig rig="threePt" dir="t"/>
          </a:scene3d>
          <a:sp3d>
            <a:bevelT prst="angle"/>
          </a:sp3d>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64" y="4920351"/>
            <a:ext cx="514350" cy="514350"/>
          </a:xfrm>
          <a:prstGeom prst="rect">
            <a:avLst/>
          </a:prstGeom>
          <a:scene3d>
            <a:camera prst="orthographicFront"/>
            <a:lightRig rig="threePt" dir="t"/>
          </a:scene3d>
          <a:sp3d>
            <a:bevelT prst="angle"/>
          </a:sp3d>
        </p:spPr>
      </p:pic>
      <p:sp>
        <p:nvSpPr>
          <p:cNvPr id="10" name="Rounded Rectangle 9"/>
          <p:cNvSpPr/>
          <p:nvPr/>
        </p:nvSpPr>
        <p:spPr>
          <a:xfrm>
            <a:off x="2503203" y="5519127"/>
            <a:ext cx="5835548" cy="541153"/>
          </a:xfrm>
          <a:prstGeom prst="roundRect">
            <a:avLst/>
          </a:prstGeom>
          <a:solidFill>
            <a:srgbClr val="1BB582"/>
          </a:solidFill>
          <a:scene3d>
            <a:camera prst="orthographicFron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rtlCol="0" anchor="ctr"/>
          <a:lstStyle/>
          <a:p>
            <a:r>
              <a:rPr lang="bn-BD" sz="2800" dirty="0">
                <a:latin typeface="NikoshBAN" panose="02000000000000000000" pitchFamily="2" charset="0"/>
                <a:cs typeface="NikoshBAN" panose="02000000000000000000" pitchFamily="2" charset="0"/>
              </a:rPr>
              <a:t>উক্ত গল্পে কোন বংশের কথা আছে? </a:t>
            </a:r>
            <a:endParaRPr lang="en-US" sz="2800" dirty="0">
              <a:latin typeface="NikoshBAN" panose="02000000000000000000" pitchFamily="2" charset="0"/>
              <a:cs typeface="NikoshBAN" panose="02000000000000000000" pitchFamily="2" charset="0"/>
            </a:endParaRPr>
          </a:p>
        </p:txBody>
      </p:sp>
      <p:sp>
        <p:nvSpPr>
          <p:cNvPr id="11" name="Rounded Rectangle 10"/>
          <p:cNvSpPr/>
          <p:nvPr/>
        </p:nvSpPr>
        <p:spPr>
          <a:xfrm>
            <a:off x="2489424" y="1262259"/>
            <a:ext cx="5849327" cy="494023"/>
          </a:xfrm>
          <a:prstGeom prst="roundRect">
            <a:avLst/>
          </a:prstGeom>
          <a:solidFill>
            <a:srgbClr val="1BB582"/>
          </a:solidFill>
          <a:scene3d>
            <a:camera prst="orthographicFron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rtlCol="0" anchor="ctr"/>
          <a:lstStyle/>
          <a:p>
            <a:r>
              <a:rPr lang="bn-BD" sz="2800" dirty="0">
                <a:latin typeface="NikoshBAN" panose="02000000000000000000" pitchFamily="2" charset="0"/>
                <a:cs typeface="NikoshBAN" panose="02000000000000000000" pitchFamily="2" charset="0"/>
              </a:rPr>
              <a:t>মুহাম্মদ শহীদুল্লাহ কোন গ্রামে জন্মগ্রহন করেন?</a:t>
            </a:r>
            <a:endParaRPr lang="en-US" sz="2800" dirty="0">
              <a:latin typeface="NikoshBAN" panose="02000000000000000000" pitchFamily="2" charset="0"/>
              <a:cs typeface="NikoshBAN" panose="02000000000000000000" pitchFamily="2" charset="0"/>
            </a:endParaRPr>
          </a:p>
        </p:txBody>
      </p:sp>
      <p:sp>
        <p:nvSpPr>
          <p:cNvPr id="12" name="Rounded Rectangle 11"/>
          <p:cNvSpPr/>
          <p:nvPr/>
        </p:nvSpPr>
        <p:spPr>
          <a:xfrm>
            <a:off x="2499575" y="1846780"/>
            <a:ext cx="5852957" cy="525803"/>
          </a:xfrm>
          <a:prstGeom prst="roundRect">
            <a:avLst/>
          </a:prstGeom>
          <a:solidFill>
            <a:srgbClr val="1BB582"/>
          </a:solidFill>
          <a:scene3d>
            <a:camera prst="orthographicFron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rtlCol="0" anchor="ctr"/>
          <a:lstStyle/>
          <a:p>
            <a:r>
              <a:rPr lang="bn-BD" sz="2800" dirty="0">
                <a:latin typeface="NikoshBAN" panose="02000000000000000000" pitchFamily="2" charset="0"/>
                <a:cs typeface="NikoshBAN" panose="02000000000000000000" pitchFamily="2" charset="0"/>
              </a:rPr>
              <a:t>শহীদুল্লাহ কোন বিশ্বঃ থেকে এম, এ পাশ করেন?</a:t>
            </a:r>
            <a:endParaRPr lang="en-US" sz="2800" dirty="0">
              <a:latin typeface="NikoshBAN" panose="02000000000000000000" pitchFamily="2" charset="0"/>
              <a:cs typeface="NikoshBAN" panose="02000000000000000000" pitchFamily="2" charset="0"/>
            </a:endParaRPr>
          </a:p>
        </p:txBody>
      </p:sp>
      <p:sp>
        <p:nvSpPr>
          <p:cNvPr id="13" name="Rounded Rectangle 12"/>
          <p:cNvSpPr/>
          <p:nvPr/>
        </p:nvSpPr>
        <p:spPr>
          <a:xfrm>
            <a:off x="2499576" y="2456278"/>
            <a:ext cx="5839175" cy="513296"/>
          </a:xfrm>
          <a:prstGeom prst="roundRect">
            <a:avLst/>
          </a:prstGeom>
          <a:solidFill>
            <a:srgbClr val="1BB582"/>
          </a:solidFill>
          <a:scene3d>
            <a:camera prst="orthographicFron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rtlCol="0" anchor="ctr"/>
          <a:lstStyle/>
          <a:p>
            <a:r>
              <a:rPr lang="bn-BD" sz="2800" dirty="0">
                <a:latin typeface="NikoshBAN" panose="02000000000000000000" pitchFamily="2" charset="0"/>
                <a:cs typeface="NikoshBAN" panose="02000000000000000000" pitchFamily="2" charset="0"/>
              </a:rPr>
              <a:t>শহীদুল্লাহর শিশুপত্রিকার নাম কী?</a:t>
            </a:r>
            <a:endParaRPr lang="en-US" sz="2800" dirty="0">
              <a:latin typeface="NikoshBAN" panose="02000000000000000000" pitchFamily="2" charset="0"/>
              <a:cs typeface="NikoshBAN" panose="02000000000000000000" pitchFamily="2" charset="0"/>
            </a:endParaRPr>
          </a:p>
        </p:txBody>
      </p:sp>
      <p:sp>
        <p:nvSpPr>
          <p:cNvPr id="14" name="Rounded Rectangle 13"/>
          <p:cNvSpPr/>
          <p:nvPr/>
        </p:nvSpPr>
        <p:spPr>
          <a:xfrm>
            <a:off x="2521308" y="3062424"/>
            <a:ext cx="5817442" cy="544072"/>
          </a:xfrm>
          <a:prstGeom prst="roundRect">
            <a:avLst/>
          </a:prstGeom>
          <a:solidFill>
            <a:srgbClr val="1BB582"/>
          </a:solidFill>
          <a:scene3d>
            <a:camera prst="orthographicFron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rtlCol="0" anchor="ctr"/>
          <a:lstStyle/>
          <a:p>
            <a:r>
              <a:rPr lang="bn-BD" sz="2800" dirty="0">
                <a:latin typeface="NikoshBAN" panose="02000000000000000000" pitchFamily="2" charset="0"/>
                <a:cs typeface="NikoshBAN" panose="02000000000000000000" pitchFamily="2" charset="0"/>
              </a:rPr>
              <a:t>ফেরেশতা কাকে ছাগল দিয়েছিলেন?</a:t>
            </a:r>
            <a:endParaRPr lang="en-US" sz="2800" dirty="0">
              <a:latin typeface="NikoshBAN" panose="02000000000000000000" pitchFamily="2" charset="0"/>
              <a:cs typeface="NikoshBAN" panose="02000000000000000000" pitchFamily="2" charset="0"/>
            </a:endParaRPr>
          </a:p>
        </p:txBody>
      </p:sp>
      <p:sp>
        <p:nvSpPr>
          <p:cNvPr id="15" name="Rounded Rectangle 14"/>
          <p:cNvSpPr/>
          <p:nvPr/>
        </p:nvSpPr>
        <p:spPr>
          <a:xfrm>
            <a:off x="2512388" y="3678224"/>
            <a:ext cx="5820826" cy="531185"/>
          </a:xfrm>
          <a:prstGeom prst="roundRect">
            <a:avLst/>
          </a:prstGeom>
          <a:solidFill>
            <a:srgbClr val="1BB582"/>
          </a:solidFill>
          <a:scene3d>
            <a:camera prst="orthographicFron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rtlCol="0" anchor="ctr"/>
          <a:lstStyle/>
          <a:p>
            <a:r>
              <a:rPr lang="bn-BD" sz="2800" dirty="0">
                <a:latin typeface="NikoshBAN" panose="02000000000000000000" pitchFamily="2" charset="0"/>
                <a:cs typeface="NikoshBAN" panose="02000000000000000000" pitchFamily="2" charset="0"/>
              </a:rPr>
              <a:t>ফেরেশতা প্রথমে কার কাছে গেলেন?</a:t>
            </a:r>
            <a:endParaRPr lang="en-US" sz="2800" dirty="0">
              <a:latin typeface="NikoshBAN" panose="02000000000000000000" pitchFamily="2" charset="0"/>
              <a:cs typeface="NikoshBAN" panose="02000000000000000000" pitchFamily="2" charset="0"/>
            </a:endParaRPr>
          </a:p>
        </p:txBody>
      </p:sp>
      <p:sp>
        <p:nvSpPr>
          <p:cNvPr id="16" name="Rounded Rectangle 15"/>
          <p:cNvSpPr/>
          <p:nvPr/>
        </p:nvSpPr>
        <p:spPr>
          <a:xfrm>
            <a:off x="2501991" y="4289626"/>
            <a:ext cx="5831223" cy="553081"/>
          </a:xfrm>
          <a:prstGeom prst="roundRect">
            <a:avLst/>
          </a:prstGeom>
          <a:solidFill>
            <a:srgbClr val="1BB582"/>
          </a:solidFill>
          <a:scene3d>
            <a:camera prst="orthographicFron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rtlCol="0" anchor="ctr"/>
          <a:lstStyle/>
          <a:p>
            <a:r>
              <a:rPr lang="bn-BD" sz="2800" dirty="0">
                <a:latin typeface="NikoshBAN" panose="02000000000000000000" pitchFamily="2" charset="0"/>
                <a:cs typeface="NikoshBAN" panose="02000000000000000000" pitchFamily="2" charset="0"/>
              </a:rPr>
              <a:t>‘কসম’ শব্দের অর্থ কী?</a:t>
            </a:r>
            <a:endParaRPr lang="en-US" sz="2800" dirty="0">
              <a:latin typeface="NikoshBAN" panose="02000000000000000000" pitchFamily="2" charset="0"/>
              <a:cs typeface="NikoshBAN" panose="02000000000000000000" pitchFamily="2" charset="0"/>
            </a:endParaRPr>
          </a:p>
        </p:txBody>
      </p:sp>
      <p:sp>
        <p:nvSpPr>
          <p:cNvPr id="17" name="Rounded Rectangle 16"/>
          <p:cNvSpPr/>
          <p:nvPr/>
        </p:nvSpPr>
        <p:spPr>
          <a:xfrm>
            <a:off x="2489423" y="4919822"/>
            <a:ext cx="5863109" cy="520430"/>
          </a:xfrm>
          <a:prstGeom prst="roundRect">
            <a:avLst/>
          </a:prstGeom>
          <a:solidFill>
            <a:srgbClr val="1BB582"/>
          </a:solidFill>
          <a:scene3d>
            <a:camera prst="orthographicFron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rtlCol="0" anchor="ctr"/>
          <a:lstStyle/>
          <a:p>
            <a:r>
              <a:rPr lang="bn-BD" sz="2800" dirty="0">
                <a:latin typeface="NikoshBAN" panose="02000000000000000000" pitchFamily="2" charset="0"/>
                <a:cs typeface="NikoshBAN" panose="02000000000000000000" pitchFamily="2" charset="0"/>
              </a:rPr>
              <a:t>কে মানুষরূপী ফেরশতাকে ছাগল দান করল?</a:t>
            </a:r>
            <a:endParaRPr lang="en-US" sz="2800" dirty="0">
              <a:latin typeface="NikoshBAN" panose="02000000000000000000" pitchFamily="2" charset="0"/>
              <a:cs typeface="NikoshBAN" panose="02000000000000000000" pitchFamily="2" charset="0"/>
            </a:endParaRPr>
          </a:p>
        </p:txBody>
      </p:sp>
      <p:sp>
        <p:nvSpPr>
          <p:cNvPr id="18" name="Up Ribbon 17"/>
          <p:cNvSpPr/>
          <p:nvPr/>
        </p:nvSpPr>
        <p:spPr>
          <a:xfrm>
            <a:off x="4312879" y="189486"/>
            <a:ext cx="3412264" cy="896364"/>
          </a:xfrm>
          <a:prstGeom prst="ribbon2">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b="1" dirty="0">
                <a:solidFill>
                  <a:srgbClr val="7030A0"/>
                </a:solidFill>
                <a:effectLst>
                  <a:glow rad="228600">
                    <a:schemeClr val="accent4">
                      <a:satMod val="175000"/>
                      <a:alpha val="40000"/>
                    </a:schemeClr>
                  </a:glow>
                </a:effectLst>
                <a:latin typeface="NikoshBAN" pitchFamily="2" charset="0"/>
                <a:ea typeface="NikoshLightBAN" pitchFamily="2" charset="0"/>
                <a:cs typeface="NikoshBAN" pitchFamily="2" charset="0"/>
              </a:rPr>
              <a:t>মূল্যায়ন</a:t>
            </a:r>
            <a:endParaRPr lang="en-US" sz="3200" dirty="0">
              <a:solidFill>
                <a:srgbClr val="7030A0"/>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19" name="Rounded Rectangle 18"/>
          <p:cNvSpPr/>
          <p:nvPr/>
        </p:nvSpPr>
        <p:spPr>
          <a:xfrm>
            <a:off x="9374881" y="1302218"/>
            <a:ext cx="1815921" cy="527462"/>
          </a:xfrm>
          <a:prstGeom prst="roundRect">
            <a:avLst/>
          </a:prstGeom>
          <a:solidFill>
            <a:srgbClr val="66FF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rgbClr val="FF0000"/>
                </a:solidFill>
                <a:latin typeface="NikoshBAN" panose="02000000000000000000" pitchFamily="2" charset="0"/>
                <a:cs typeface="NikoshBAN" panose="02000000000000000000" pitchFamily="2" charset="0"/>
              </a:rPr>
              <a:t>পেয়ারা</a:t>
            </a:r>
            <a:endParaRPr lang="en-US" sz="2400" dirty="0">
              <a:solidFill>
                <a:srgbClr val="FF0000"/>
              </a:solidFill>
              <a:latin typeface="NikoshBAN" panose="02000000000000000000" pitchFamily="2" charset="0"/>
              <a:cs typeface="NikoshBAN" panose="02000000000000000000" pitchFamily="2" charset="0"/>
            </a:endParaRPr>
          </a:p>
        </p:txBody>
      </p:sp>
      <p:sp>
        <p:nvSpPr>
          <p:cNvPr id="20" name="Rounded Rectangle 19"/>
          <p:cNvSpPr/>
          <p:nvPr/>
        </p:nvSpPr>
        <p:spPr>
          <a:xfrm>
            <a:off x="9346307" y="1938000"/>
            <a:ext cx="1815921" cy="491732"/>
          </a:xfrm>
          <a:prstGeom prst="roundRect">
            <a:avLst/>
          </a:prstGeom>
          <a:solidFill>
            <a:srgbClr val="66FF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rgbClr val="FF0000"/>
                </a:solidFill>
                <a:latin typeface="NikoshBAN" panose="02000000000000000000" pitchFamily="2" charset="0"/>
                <a:cs typeface="NikoshBAN" panose="02000000000000000000" pitchFamily="2" charset="0"/>
              </a:rPr>
              <a:t>কলকাতা বিশ্বঃ</a:t>
            </a:r>
            <a:endParaRPr lang="en-US" sz="2400" dirty="0">
              <a:solidFill>
                <a:srgbClr val="FF0000"/>
              </a:solidFill>
              <a:latin typeface="NikoshBAN" panose="02000000000000000000" pitchFamily="2" charset="0"/>
              <a:cs typeface="NikoshBAN" panose="02000000000000000000" pitchFamily="2" charset="0"/>
            </a:endParaRPr>
          </a:p>
        </p:txBody>
      </p:sp>
      <p:sp>
        <p:nvSpPr>
          <p:cNvPr id="21" name="Rounded Rectangle 20"/>
          <p:cNvSpPr/>
          <p:nvPr/>
        </p:nvSpPr>
        <p:spPr>
          <a:xfrm>
            <a:off x="9346307" y="2467835"/>
            <a:ext cx="1815921" cy="494267"/>
          </a:xfrm>
          <a:prstGeom prst="roundRect">
            <a:avLst/>
          </a:prstGeom>
          <a:solidFill>
            <a:srgbClr val="66FF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rgbClr val="FF0000"/>
                </a:solidFill>
                <a:latin typeface="NikoshBAN" panose="02000000000000000000" pitchFamily="2" charset="0"/>
                <a:cs typeface="NikoshBAN" panose="02000000000000000000" pitchFamily="2" charset="0"/>
              </a:rPr>
              <a:t>আঙুর</a:t>
            </a:r>
            <a:endParaRPr lang="en-US" sz="2400" dirty="0">
              <a:solidFill>
                <a:srgbClr val="FF0000"/>
              </a:solidFill>
              <a:latin typeface="NikoshBAN" panose="02000000000000000000" pitchFamily="2" charset="0"/>
              <a:cs typeface="NikoshBAN" panose="02000000000000000000" pitchFamily="2" charset="0"/>
            </a:endParaRPr>
          </a:p>
        </p:txBody>
      </p:sp>
      <p:sp>
        <p:nvSpPr>
          <p:cNvPr id="22" name="Rounded Rectangle 21"/>
          <p:cNvSpPr/>
          <p:nvPr/>
        </p:nvSpPr>
        <p:spPr>
          <a:xfrm>
            <a:off x="9389169" y="3002424"/>
            <a:ext cx="1815921" cy="518969"/>
          </a:xfrm>
          <a:prstGeom prst="roundRect">
            <a:avLst/>
          </a:prstGeom>
          <a:solidFill>
            <a:srgbClr val="66FF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rgbClr val="FF0000"/>
                </a:solidFill>
                <a:latin typeface="NikoshBAN" panose="02000000000000000000" pitchFamily="2" charset="0"/>
                <a:cs typeface="NikoshBAN" panose="02000000000000000000" pitchFamily="2" charset="0"/>
              </a:rPr>
              <a:t>অন্ধকে</a:t>
            </a:r>
            <a:endParaRPr lang="en-US" sz="2400" dirty="0">
              <a:solidFill>
                <a:srgbClr val="FF0000"/>
              </a:solidFill>
              <a:latin typeface="NikoshBAN" panose="02000000000000000000" pitchFamily="2" charset="0"/>
              <a:cs typeface="NikoshBAN" panose="02000000000000000000" pitchFamily="2" charset="0"/>
            </a:endParaRPr>
          </a:p>
        </p:txBody>
      </p:sp>
      <p:sp>
        <p:nvSpPr>
          <p:cNvPr id="23" name="Rounded Rectangle 22"/>
          <p:cNvSpPr/>
          <p:nvPr/>
        </p:nvSpPr>
        <p:spPr>
          <a:xfrm>
            <a:off x="9389169" y="3611043"/>
            <a:ext cx="1815921" cy="534419"/>
          </a:xfrm>
          <a:prstGeom prst="roundRect">
            <a:avLst/>
          </a:prstGeom>
          <a:solidFill>
            <a:srgbClr val="66FF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rgbClr val="FF0000"/>
                </a:solidFill>
                <a:latin typeface="NikoshBAN" panose="02000000000000000000" pitchFamily="2" charset="0"/>
                <a:cs typeface="NikoshBAN" panose="02000000000000000000" pitchFamily="2" charset="0"/>
              </a:rPr>
              <a:t>ধবলরোগী</a:t>
            </a:r>
            <a:endParaRPr lang="en-US" sz="2400" dirty="0">
              <a:solidFill>
                <a:srgbClr val="FF0000"/>
              </a:solidFill>
              <a:latin typeface="NikoshBAN" panose="02000000000000000000" pitchFamily="2" charset="0"/>
              <a:cs typeface="NikoshBAN" panose="02000000000000000000" pitchFamily="2" charset="0"/>
            </a:endParaRPr>
          </a:p>
        </p:txBody>
      </p:sp>
      <p:sp>
        <p:nvSpPr>
          <p:cNvPr id="24" name="Rounded Rectangle 23"/>
          <p:cNvSpPr/>
          <p:nvPr/>
        </p:nvSpPr>
        <p:spPr>
          <a:xfrm>
            <a:off x="9390625" y="4271841"/>
            <a:ext cx="1815921" cy="573782"/>
          </a:xfrm>
          <a:prstGeom prst="roundRect">
            <a:avLst/>
          </a:prstGeom>
          <a:solidFill>
            <a:srgbClr val="66FF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rgbClr val="FF0000"/>
                </a:solidFill>
                <a:latin typeface="NikoshBAN" panose="02000000000000000000" pitchFamily="2" charset="0"/>
                <a:cs typeface="NikoshBAN" panose="02000000000000000000" pitchFamily="2" charset="0"/>
              </a:rPr>
              <a:t>শপথ</a:t>
            </a:r>
            <a:endParaRPr lang="en-US" sz="2400" dirty="0">
              <a:solidFill>
                <a:srgbClr val="FF0000"/>
              </a:solidFill>
              <a:latin typeface="NikoshBAN" panose="02000000000000000000" pitchFamily="2" charset="0"/>
              <a:cs typeface="NikoshBAN" panose="02000000000000000000" pitchFamily="2" charset="0"/>
            </a:endParaRPr>
          </a:p>
        </p:txBody>
      </p:sp>
      <p:sp>
        <p:nvSpPr>
          <p:cNvPr id="25" name="Rounded Rectangle 24"/>
          <p:cNvSpPr/>
          <p:nvPr/>
        </p:nvSpPr>
        <p:spPr>
          <a:xfrm>
            <a:off x="9389170" y="4837055"/>
            <a:ext cx="1815921" cy="539696"/>
          </a:xfrm>
          <a:prstGeom prst="roundRect">
            <a:avLst/>
          </a:prstGeom>
          <a:solidFill>
            <a:srgbClr val="66FF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rgbClr val="FF0000"/>
                </a:solidFill>
                <a:latin typeface="NikoshBAN" panose="02000000000000000000" pitchFamily="2" charset="0"/>
                <a:cs typeface="NikoshBAN" panose="02000000000000000000" pitchFamily="2" charset="0"/>
              </a:rPr>
              <a:t>অন্ধ</a:t>
            </a:r>
            <a:endParaRPr lang="en-US" sz="2400" dirty="0">
              <a:solidFill>
                <a:srgbClr val="FF0000"/>
              </a:solidFill>
              <a:latin typeface="NikoshBAN" panose="02000000000000000000" pitchFamily="2" charset="0"/>
              <a:cs typeface="NikoshBAN" panose="02000000000000000000" pitchFamily="2" charset="0"/>
            </a:endParaRPr>
          </a:p>
        </p:txBody>
      </p:sp>
      <p:sp>
        <p:nvSpPr>
          <p:cNvPr id="26" name="Rounded Rectangle 25"/>
          <p:cNvSpPr/>
          <p:nvPr/>
        </p:nvSpPr>
        <p:spPr>
          <a:xfrm>
            <a:off x="9403457" y="5535739"/>
            <a:ext cx="1815921" cy="514350"/>
          </a:xfrm>
          <a:prstGeom prst="roundRect">
            <a:avLst/>
          </a:prstGeom>
          <a:solidFill>
            <a:srgbClr val="66FF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rgbClr val="FF0000"/>
                </a:solidFill>
                <a:latin typeface="NikoshBAN" panose="02000000000000000000" pitchFamily="2" charset="0"/>
                <a:cs typeface="NikoshBAN" panose="02000000000000000000" pitchFamily="2" charset="0"/>
              </a:rPr>
              <a:t>তিনটি</a:t>
            </a:r>
            <a:endParaRPr lang="en-US" sz="2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847689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ircle(in)">
                                      <p:cBhvr>
                                        <p:cTn id="46" dur="20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circle(in)">
                                      <p:cBhvr>
                                        <p:cTn id="61" dur="20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ppt_x"/>
                                          </p:val>
                                        </p:tav>
                                        <p:tav tm="100000">
                                          <p:val>
                                            <p:strVal val="#ppt_x"/>
                                          </p:val>
                                        </p:tav>
                                      </p:tavLst>
                                    </p:anim>
                                    <p:anim calcmode="lin" valueType="num">
                                      <p:cBhvr additive="base">
                                        <p:cTn id="7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barn(inVertical)">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ppt_x"/>
                                          </p:val>
                                        </p:tav>
                                        <p:tav tm="100000">
                                          <p:val>
                                            <p:strVal val="#ppt_x"/>
                                          </p:val>
                                        </p:tav>
                                      </p:tavLst>
                                    </p:anim>
                                    <p:anim calcmode="lin" valueType="num">
                                      <p:cBhvr additive="base">
                                        <p:cTn id="82" dur="500" fill="hold"/>
                                        <p:tgtEl>
                                          <p:spTgt spid="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anim calcmode="lin" valueType="num">
                                      <p:cBhvr>
                                        <p:cTn id="92" dur="1000" fill="hold"/>
                                        <p:tgtEl>
                                          <p:spTgt spid="24"/>
                                        </p:tgtEl>
                                        <p:attrNameLst>
                                          <p:attrName>ppt_x</p:attrName>
                                        </p:attrNameLst>
                                      </p:cBhvr>
                                      <p:tavLst>
                                        <p:tav tm="0">
                                          <p:val>
                                            <p:strVal val="#ppt_x"/>
                                          </p:val>
                                        </p:tav>
                                        <p:tav tm="100000">
                                          <p:val>
                                            <p:strVal val="#ppt_x"/>
                                          </p:val>
                                        </p:tav>
                                      </p:tavLst>
                                    </p:anim>
                                    <p:anim calcmode="lin" valueType="num">
                                      <p:cBhvr>
                                        <p:cTn id="9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additive="base">
                                        <p:cTn id="98" dur="500" fill="hold"/>
                                        <p:tgtEl>
                                          <p:spTgt spid="9"/>
                                        </p:tgtEl>
                                        <p:attrNameLst>
                                          <p:attrName>ppt_x</p:attrName>
                                        </p:attrNameLst>
                                      </p:cBhvr>
                                      <p:tavLst>
                                        <p:tav tm="0">
                                          <p:val>
                                            <p:strVal val="#ppt_x"/>
                                          </p:val>
                                        </p:tav>
                                        <p:tav tm="100000">
                                          <p:val>
                                            <p:strVal val="#ppt_x"/>
                                          </p:val>
                                        </p:tav>
                                      </p:tavLst>
                                    </p:anim>
                                    <p:anim calcmode="lin" valueType="num">
                                      <p:cBhvr additive="base">
                                        <p:cTn id="99" dur="500" fill="hold"/>
                                        <p:tgtEl>
                                          <p:spTgt spid="9"/>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additive="base">
                                        <p:cTn id="102" dur="500" fill="hold"/>
                                        <p:tgtEl>
                                          <p:spTgt spid="17"/>
                                        </p:tgtEl>
                                        <p:attrNameLst>
                                          <p:attrName>ppt_x</p:attrName>
                                        </p:attrNameLst>
                                      </p:cBhvr>
                                      <p:tavLst>
                                        <p:tav tm="0">
                                          <p:val>
                                            <p:strVal val="#ppt_x"/>
                                          </p:val>
                                        </p:tav>
                                        <p:tav tm="100000">
                                          <p:val>
                                            <p:strVal val="#ppt_x"/>
                                          </p:val>
                                        </p:tav>
                                      </p:tavLst>
                                    </p:anim>
                                    <p:anim calcmode="lin" valueType="num">
                                      <p:cBhvr additive="base">
                                        <p:cTn id="10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grpId="0" nodeType="click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circle(in)">
                                      <p:cBhvr>
                                        <p:cTn id="108" dur="2000"/>
                                        <p:tgtEl>
                                          <p:spTgt spid="25"/>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2"/>
                                        </p:tgtEl>
                                        <p:attrNameLst>
                                          <p:attrName>style.visibility</p:attrName>
                                        </p:attrNameLst>
                                      </p:cBhvr>
                                      <p:to>
                                        <p:strVal val="visible"/>
                                      </p:to>
                                    </p:set>
                                    <p:anim calcmode="lin" valueType="num">
                                      <p:cBhvr additive="base">
                                        <p:cTn id="113" dur="500" fill="hold"/>
                                        <p:tgtEl>
                                          <p:spTgt spid="2"/>
                                        </p:tgtEl>
                                        <p:attrNameLst>
                                          <p:attrName>ppt_x</p:attrName>
                                        </p:attrNameLst>
                                      </p:cBhvr>
                                      <p:tavLst>
                                        <p:tav tm="0">
                                          <p:val>
                                            <p:strVal val="#ppt_x"/>
                                          </p:val>
                                        </p:tav>
                                        <p:tav tm="100000">
                                          <p:val>
                                            <p:strVal val="#ppt_x"/>
                                          </p:val>
                                        </p:tav>
                                      </p:tavLst>
                                    </p:anim>
                                    <p:anim calcmode="lin" valueType="num">
                                      <p:cBhvr additive="base">
                                        <p:cTn id="114" dur="500" fill="hold"/>
                                        <p:tgtEl>
                                          <p:spTgt spid="2"/>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0"/>
                                        </p:tgtEl>
                                        <p:attrNameLst>
                                          <p:attrName>style.visibility</p:attrName>
                                        </p:attrNameLst>
                                      </p:cBhvr>
                                      <p:to>
                                        <p:strVal val="visible"/>
                                      </p:to>
                                    </p:set>
                                    <p:anim calcmode="lin" valueType="num">
                                      <p:cBhvr additive="base">
                                        <p:cTn id="117" dur="500" fill="hold"/>
                                        <p:tgtEl>
                                          <p:spTgt spid="10"/>
                                        </p:tgtEl>
                                        <p:attrNameLst>
                                          <p:attrName>ppt_x</p:attrName>
                                        </p:attrNameLst>
                                      </p:cBhvr>
                                      <p:tavLst>
                                        <p:tav tm="0">
                                          <p:val>
                                            <p:strVal val="#ppt_x"/>
                                          </p:val>
                                        </p:tav>
                                        <p:tav tm="100000">
                                          <p:val>
                                            <p:strVal val="#ppt_x"/>
                                          </p:val>
                                        </p:tav>
                                      </p:tavLst>
                                    </p:anim>
                                    <p:anim calcmode="lin" valueType="num">
                                      <p:cBhvr additive="base">
                                        <p:cTn id="1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1000"/>
                                        <p:tgtEl>
                                          <p:spTgt spid="26"/>
                                        </p:tgtEl>
                                      </p:cBhvr>
                                    </p:animEffect>
                                    <p:anim calcmode="lin" valueType="num">
                                      <p:cBhvr>
                                        <p:cTn id="124" dur="1000" fill="hold"/>
                                        <p:tgtEl>
                                          <p:spTgt spid="26"/>
                                        </p:tgtEl>
                                        <p:attrNameLst>
                                          <p:attrName>ppt_x</p:attrName>
                                        </p:attrNameLst>
                                      </p:cBhvr>
                                      <p:tavLst>
                                        <p:tav tm="0">
                                          <p:val>
                                            <p:strVal val="#ppt_x"/>
                                          </p:val>
                                        </p:tav>
                                        <p:tav tm="100000">
                                          <p:val>
                                            <p:strVal val="#ppt_x"/>
                                          </p:val>
                                        </p:tav>
                                      </p:tavLst>
                                    </p:anim>
                                    <p:anim calcmode="lin" valueType="num">
                                      <p:cBhvr>
                                        <p:cTn id="12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48200" y="321213"/>
            <a:ext cx="2209800" cy="769441"/>
          </a:xfrm>
          <a:prstGeom prst="rect">
            <a:avLst/>
          </a:prstGeom>
          <a:solidFill>
            <a:schemeClr val="bg1">
              <a:lumMod val="85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IN" sz="4400" b="1" dirty="0">
                <a:solidFill>
                  <a:srgbClr val="0070C0"/>
                </a:solidFill>
                <a:latin typeface="NikoshBAN" pitchFamily="2" charset="0"/>
                <a:cs typeface="NikoshBAN" pitchFamily="2" charset="0"/>
              </a:rPr>
              <a:t>মূল্যায়ন</a:t>
            </a:r>
            <a:endParaRPr lang="en-US" sz="4400" b="1" dirty="0">
              <a:solidFill>
                <a:srgbClr val="0070C0"/>
              </a:solidFill>
              <a:latin typeface="NikoshBAN" pitchFamily="2" charset="0"/>
              <a:cs typeface="NikoshBAN" pitchFamily="2" charset="0"/>
            </a:endParaRPr>
          </a:p>
        </p:txBody>
      </p:sp>
      <p:sp>
        <p:nvSpPr>
          <p:cNvPr id="6" name="TextBox 5"/>
          <p:cNvSpPr txBox="1"/>
          <p:nvPr/>
        </p:nvSpPr>
        <p:spPr>
          <a:xfrm>
            <a:off x="1766668" y="1165273"/>
            <a:ext cx="8991600" cy="584775"/>
          </a:xfrm>
          <a:prstGeom prst="rect">
            <a:avLst/>
          </a:prstGeom>
          <a:noFill/>
        </p:spPr>
        <p:txBody>
          <a:bodyPr wrap="square" rtlCol="0">
            <a:spAutoFit/>
          </a:bodyPr>
          <a:lstStyle/>
          <a:p>
            <a:r>
              <a:rPr lang="bn-IN" sz="3200" b="1" dirty="0">
                <a:solidFill>
                  <a:srgbClr val="0070C0"/>
                </a:solidFill>
                <a:latin typeface="NikoshBAN" pitchFamily="2" charset="0"/>
                <a:cs typeface="NikoshBAN" pitchFamily="2" charset="0"/>
              </a:rPr>
              <a:t>১) সততার পুরুস্কার গল্পে কোন বংশের কথা উল্লেখ আছে?</a:t>
            </a:r>
            <a:endParaRPr lang="en-US" sz="3200" b="1" dirty="0">
              <a:solidFill>
                <a:srgbClr val="0070C0"/>
              </a:solidFill>
              <a:latin typeface="NikoshBAN" pitchFamily="2" charset="0"/>
              <a:cs typeface="NikoshBAN" pitchFamily="2" charset="0"/>
            </a:endParaRPr>
          </a:p>
        </p:txBody>
      </p:sp>
      <p:sp>
        <p:nvSpPr>
          <p:cNvPr id="7" name="TextBox 6"/>
          <p:cNvSpPr txBox="1"/>
          <p:nvPr/>
        </p:nvSpPr>
        <p:spPr>
          <a:xfrm>
            <a:off x="2133600" y="1686580"/>
            <a:ext cx="3352800" cy="584775"/>
          </a:xfrm>
          <a:prstGeom prst="rect">
            <a:avLst/>
          </a:prstGeom>
          <a:noFill/>
        </p:spPr>
        <p:txBody>
          <a:bodyPr wrap="square" rtlCol="0">
            <a:spAutoFit/>
          </a:bodyPr>
          <a:lstStyle/>
          <a:p>
            <a:pPr>
              <a:buFont typeface="Wingdings" pitchFamily="2" charset="2"/>
              <a:buChar char="ü"/>
            </a:pPr>
            <a:r>
              <a:rPr lang="bn-IN" sz="3200" b="1" dirty="0">
                <a:solidFill>
                  <a:srgbClr val="FF0000"/>
                </a:solidFill>
                <a:latin typeface="NikoshBAN" pitchFamily="2" charset="0"/>
                <a:cs typeface="NikoshBAN" pitchFamily="2" charset="0"/>
              </a:rPr>
              <a:t>উত্তরঃইহুদি</a:t>
            </a:r>
            <a:endParaRPr lang="en-US" sz="3200" b="1" dirty="0">
              <a:solidFill>
                <a:srgbClr val="FF0000"/>
              </a:solidFill>
              <a:latin typeface="NikoshBAN" pitchFamily="2" charset="0"/>
              <a:cs typeface="NikoshBAN" pitchFamily="2" charset="0"/>
            </a:endParaRPr>
          </a:p>
        </p:txBody>
      </p:sp>
      <p:sp>
        <p:nvSpPr>
          <p:cNvPr id="8" name="TextBox 7"/>
          <p:cNvSpPr txBox="1"/>
          <p:nvPr/>
        </p:nvSpPr>
        <p:spPr>
          <a:xfrm>
            <a:off x="1828800" y="2219980"/>
            <a:ext cx="5725551" cy="584775"/>
          </a:xfrm>
          <a:prstGeom prst="rect">
            <a:avLst/>
          </a:prstGeom>
          <a:noFill/>
        </p:spPr>
        <p:txBody>
          <a:bodyPr wrap="square" rtlCol="0">
            <a:spAutoFit/>
          </a:bodyPr>
          <a:lstStyle/>
          <a:p>
            <a:r>
              <a:rPr lang="bn-IN" sz="2800" b="1" dirty="0">
                <a:solidFill>
                  <a:srgbClr val="0070C0"/>
                </a:solidFill>
                <a:latin typeface="NikoshBAN" pitchFamily="2" charset="0"/>
                <a:cs typeface="NikoshBAN" pitchFamily="2" charset="0"/>
              </a:rPr>
              <a:t>২</a:t>
            </a:r>
            <a:r>
              <a:rPr lang="bn-IN" sz="3200" b="1" dirty="0">
                <a:solidFill>
                  <a:srgbClr val="0070C0"/>
                </a:solidFill>
                <a:latin typeface="NikoshBAN" pitchFamily="2" charset="0"/>
                <a:cs typeface="NikoshBAN" pitchFamily="2" charset="0"/>
              </a:rPr>
              <a:t>)</a:t>
            </a:r>
            <a:r>
              <a:rPr lang="en-US" sz="3200" b="1" dirty="0">
                <a:solidFill>
                  <a:srgbClr val="0070C0"/>
                </a:solidFill>
                <a:latin typeface="NikoshBAN" pitchFamily="2" charset="0"/>
                <a:cs typeface="NikoshBAN" pitchFamily="2" charset="0"/>
              </a:rPr>
              <a:t> </a:t>
            </a:r>
            <a:r>
              <a:rPr lang="bn-IN" sz="3200" b="1" dirty="0">
                <a:solidFill>
                  <a:srgbClr val="7030A0"/>
                </a:solidFill>
                <a:latin typeface="NikoshBAN" pitchFamily="2" charset="0"/>
                <a:cs typeface="NikoshBAN" pitchFamily="2" charset="0"/>
              </a:rPr>
              <a:t>তৃতীয় ইহুদি ব্যক্তির বৈশিষ্ঠ্য কি ছিল?</a:t>
            </a:r>
            <a:endParaRPr lang="en-US" sz="3200" b="1" dirty="0">
              <a:solidFill>
                <a:srgbClr val="7030A0"/>
              </a:solidFill>
              <a:latin typeface="NikoshBAN" pitchFamily="2" charset="0"/>
              <a:cs typeface="NikoshBAN" pitchFamily="2" charset="0"/>
            </a:endParaRPr>
          </a:p>
        </p:txBody>
      </p:sp>
      <p:sp>
        <p:nvSpPr>
          <p:cNvPr id="9" name="TextBox 8"/>
          <p:cNvSpPr txBox="1"/>
          <p:nvPr/>
        </p:nvSpPr>
        <p:spPr>
          <a:xfrm>
            <a:off x="2133600" y="2753380"/>
            <a:ext cx="4572000" cy="523220"/>
          </a:xfrm>
          <a:prstGeom prst="rect">
            <a:avLst/>
          </a:prstGeom>
          <a:noFill/>
        </p:spPr>
        <p:txBody>
          <a:bodyPr wrap="square" rtlCol="0">
            <a:spAutoFit/>
          </a:bodyPr>
          <a:lstStyle/>
          <a:p>
            <a:pPr>
              <a:buFont typeface="Wingdings" pitchFamily="2" charset="2"/>
              <a:buChar char="ü"/>
            </a:pPr>
            <a:r>
              <a:rPr lang="bn-IN" sz="2800" b="1" dirty="0">
                <a:solidFill>
                  <a:srgbClr val="FF0000"/>
                </a:solidFill>
                <a:latin typeface="NikoshBAN" pitchFamily="2" charset="0"/>
                <a:cs typeface="NikoshBAN" pitchFamily="2" charset="0"/>
              </a:rPr>
              <a:t>উত্তরঃঅন্ধত্ব</a:t>
            </a:r>
            <a:endParaRPr lang="en-US" sz="2800" b="1" dirty="0">
              <a:solidFill>
                <a:srgbClr val="FF0000"/>
              </a:solidFill>
              <a:latin typeface="NikoshBAN" pitchFamily="2" charset="0"/>
              <a:cs typeface="NikoshBAN" pitchFamily="2" charset="0"/>
            </a:endParaRPr>
          </a:p>
        </p:txBody>
      </p:sp>
      <p:sp>
        <p:nvSpPr>
          <p:cNvPr id="10" name="TextBox 9"/>
          <p:cNvSpPr txBox="1"/>
          <p:nvPr/>
        </p:nvSpPr>
        <p:spPr>
          <a:xfrm>
            <a:off x="1828800" y="3286780"/>
            <a:ext cx="6077243" cy="584775"/>
          </a:xfrm>
          <a:prstGeom prst="rect">
            <a:avLst/>
          </a:prstGeom>
          <a:noFill/>
        </p:spPr>
        <p:txBody>
          <a:bodyPr wrap="square" rtlCol="0">
            <a:spAutoFit/>
          </a:bodyPr>
          <a:lstStyle/>
          <a:p>
            <a:r>
              <a:rPr lang="bn-IN" sz="2800" b="1" dirty="0">
                <a:solidFill>
                  <a:srgbClr val="0070C0"/>
                </a:solidFill>
                <a:latin typeface="NikoshBAN" pitchFamily="2" charset="0"/>
                <a:cs typeface="NikoshBAN" pitchFamily="2" charset="0"/>
              </a:rPr>
              <a:t>৩</a:t>
            </a:r>
            <a:r>
              <a:rPr lang="bn-IN" sz="3200" b="1" dirty="0">
                <a:solidFill>
                  <a:srgbClr val="0070C0"/>
                </a:solidFill>
                <a:latin typeface="NikoshBAN" pitchFamily="2" charset="0"/>
                <a:cs typeface="NikoshBAN" pitchFamily="2" charset="0"/>
              </a:rPr>
              <a:t>) তুমি যাহা চাও তাহা লও- উক্তিটি কার?</a:t>
            </a:r>
            <a:endParaRPr lang="en-US" sz="3200" b="1" dirty="0">
              <a:solidFill>
                <a:srgbClr val="0070C0"/>
              </a:solidFill>
              <a:latin typeface="NikoshBAN" pitchFamily="2" charset="0"/>
              <a:cs typeface="NikoshBAN" pitchFamily="2" charset="0"/>
            </a:endParaRPr>
          </a:p>
        </p:txBody>
      </p:sp>
      <p:sp>
        <p:nvSpPr>
          <p:cNvPr id="11" name="TextBox 10"/>
          <p:cNvSpPr txBox="1"/>
          <p:nvPr/>
        </p:nvSpPr>
        <p:spPr>
          <a:xfrm>
            <a:off x="2175803" y="4073398"/>
            <a:ext cx="2818228" cy="584775"/>
          </a:xfrm>
          <a:prstGeom prst="rect">
            <a:avLst/>
          </a:prstGeom>
          <a:noFill/>
        </p:spPr>
        <p:txBody>
          <a:bodyPr wrap="square" rtlCol="0">
            <a:spAutoFit/>
          </a:bodyPr>
          <a:lstStyle/>
          <a:p>
            <a:pPr>
              <a:buFont typeface="Wingdings" pitchFamily="2" charset="2"/>
              <a:buChar char="ü"/>
            </a:pPr>
            <a:r>
              <a:rPr lang="bn-IN" sz="3200" b="1" dirty="0">
                <a:solidFill>
                  <a:srgbClr val="FF0000"/>
                </a:solidFill>
                <a:latin typeface="NikoshBAN" pitchFamily="2" charset="0"/>
                <a:cs typeface="NikoshBAN" pitchFamily="2" charset="0"/>
              </a:rPr>
              <a:t>উত্তরঃ অন্ধ ব্যক্তির</a:t>
            </a:r>
            <a:endParaRPr lang="en-US" sz="3200" b="1" dirty="0">
              <a:solidFill>
                <a:srgbClr val="FF0000"/>
              </a:solidFill>
              <a:latin typeface="NikoshBAN" pitchFamily="2" charset="0"/>
              <a:cs typeface="NikoshBAN" pitchFamily="2" charset="0"/>
            </a:endParaRPr>
          </a:p>
        </p:txBody>
      </p:sp>
      <p:sp>
        <p:nvSpPr>
          <p:cNvPr id="12" name="TextBox 11"/>
          <p:cNvSpPr txBox="1"/>
          <p:nvPr/>
        </p:nvSpPr>
        <p:spPr>
          <a:xfrm>
            <a:off x="1947204" y="4709160"/>
            <a:ext cx="5804094" cy="584775"/>
          </a:xfrm>
          <a:prstGeom prst="rect">
            <a:avLst/>
          </a:prstGeom>
          <a:noFill/>
        </p:spPr>
        <p:txBody>
          <a:bodyPr wrap="square" rtlCol="0">
            <a:spAutoFit/>
          </a:bodyPr>
          <a:lstStyle/>
          <a:p>
            <a:r>
              <a:rPr lang="bn-IN" sz="2800" b="1" dirty="0">
                <a:latin typeface="NikoshBAN" pitchFamily="2" charset="0"/>
                <a:cs typeface="NikoshBAN" pitchFamily="2" charset="0"/>
              </a:rPr>
              <a:t>৪</a:t>
            </a:r>
            <a:r>
              <a:rPr lang="bn-IN" sz="3200" b="1" dirty="0">
                <a:latin typeface="NikoshBAN" pitchFamily="2" charset="0"/>
                <a:cs typeface="NikoshBAN" pitchFamily="2" charset="0"/>
              </a:rPr>
              <a:t>)</a:t>
            </a:r>
            <a:r>
              <a:rPr lang="en-US" sz="3200" b="1" dirty="0">
                <a:latin typeface="NikoshBAN" pitchFamily="2" charset="0"/>
                <a:cs typeface="NikoshBAN" pitchFamily="2" charset="0"/>
              </a:rPr>
              <a:t> </a:t>
            </a:r>
            <a:r>
              <a:rPr lang="bn-IN" sz="3200" b="1" dirty="0">
                <a:latin typeface="NikoshBAN" pitchFamily="2" charset="0"/>
                <a:cs typeface="NikoshBAN" pitchFamily="2" charset="0"/>
              </a:rPr>
              <a:t>কে আল্লাহর দূতের কাছে গাভী চাইল?</a:t>
            </a:r>
            <a:endParaRPr lang="en-US" sz="3200" b="1" dirty="0">
              <a:latin typeface="NikoshBAN" pitchFamily="2" charset="0"/>
              <a:cs typeface="NikoshBAN" pitchFamily="2" charset="0"/>
            </a:endParaRPr>
          </a:p>
        </p:txBody>
      </p:sp>
      <p:sp>
        <p:nvSpPr>
          <p:cNvPr id="13" name="TextBox 12"/>
          <p:cNvSpPr txBox="1"/>
          <p:nvPr/>
        </p:nvSpPr>
        <p:spPr>
          <a:xfrm>
            <a:off x="2133600" y="5463755"/>
            <a:ext cx="6019800" cy="523220"/>
          </a:xfrm>
          <a:prstGeom prst="rect">
            <a:avLst/>
          </a:prstGeom>
          <a:noFill/>
        </p:spPr>
        <p:txBody>
          <a:bodyPr wrap="square" rtlCol="0">
            <a:spAutoFit/>
          </a:bodyPr>
          <a:lstStyle/>
          <a:p>
            <a:pPr>
              <a:buFont typeface="Wingdings" pitchFamily="2" charset="2"/>
              <a:buChar char="ü"/>
            </a:pPr>
            <a:r>
              <a:rPr lang="bn-IN" sz="2800" b="1" dirty="0">
                <a:solidFill>
                  <a:srgbClr val="FF0000"/>
                </a:solidFill>
                <a:latin typeface="NikoshBAN" pitchFamily="2" charset="0"/>
                <a:cs typeface="NikoshBAN" pitchFamily="2" charset="0"/>
              </a:rPr>
              <a:t>উত্তরঃ টাকওয়ালা</a:t>
            </a:r>
            <a:endParaRPr lang="en-US" sz="28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010270063"/>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
                                        <p:tgtEl>
                                          <p:spTgt spid="6"/>
                                        </p:tgtEl>
                                      </p:cBhvr>
                                    </p:animEffect>
                                    <p:anim calcmode="lin" valueType="num">
                                      <p:cBhvr>
                                        <p:cTn id="19" dur="400" fill="hold"/>
                                        <p:tgtEl>
                                          <p:spTgt spid="6"/>
                                        </p:tgtEl>
                                        <p:attrNameLst>
                                          <p:attrName>ppt_x</p:attrName>
                                        </p:attrNameLst>
                                      </p:cBhvr>
                                      <p:tavLst>
                                        <p:tav tm="0">
                                          <p:val>
                                            <p:strVal val="#ppt_x"/>
                                          </p:val>
                                        </p:tav>
                                        <p:tav tm="100000">
                                          <p:val>
                                            <p:strVal val="#ppt_x"/>
                                          </p:val>
                                        </p:tav>
                                      </p:tavLst>
                                    </p:anim>
                                    <p:anim calcmode="lin" valueType="num">
                                      <p:cBhvr>
                                        <p:cTn id="20" dur="400" fill="hold"/>
                                        <p:tgtEl>
                                          <p:spTgt spid="6"/>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 calcmode="lin" valueType="num">
                                      <p:cBhvr>
                                        <p:cTn id="2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0" fill="hold"/>
                                        <p:tgtEl>
                                          <p:spTgt spid="8"/>
                                        </p:tgtEl>
                                        <p:attrNameLst>
                                          <p:attrName>ppt_x</p:attrName>
                                        </p:attrNameLst>
                                      </p:cBhvr>
                                      <p:tavLst>
                                        <p:tav tm="0">
                                          <p:val>
                                            <p:strVal val="#ppt_x"/>
                                          </p:val>
                                        </p:tav>
                                        <p:tav tm="100000">
                                          <p:val>
                                            <p:strVal val="#ppt_x"/>
                                          </p:val>
                                        </p:tav>
                                      </p:tavLst>
                                    </p:anim>
                                    <p:anim calcmode="lin" valueType="num">
                                      <p:cBhvr additive="base">
                                        <p:cTn id="37"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8" presetClass="entr" presetSubtype="0" accel="5000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9"/>
                                        </p:tgtEl>
                                        <p:attrNameLst>
                                          <p:attrName>ppt_y</p:attrName>
                                        </p:attrNameLst>
                                      </p:cBhvr>
                                      <p:tavLst>
                                        <p:tav tm="0">
                                          <p:val>
                                            <p:strVal val="#ppt_y"/>
                                          </p:val>
                                        </p:tav>
                                        <p:tav tm="100000">
                                          <p:val>
                                            <p:strVal val="#ppt_y"/>
                                          </p:val>
                                        </p:tav>
                                      </p:tavLst>
                                    </p:anim>
                                    <p:animEffect transition="in" filter="fade">
                                      <p:cBhvr>
                                        <p:cTn id="45" dur="1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dissolv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amond(in)">
                                      <p:cBhvr>
                                        <p:cTn id="55" dur="20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2000"/>
                                        <p:tgtEl>
                                          <p:spTgt spid="12"/>
                                        </p:tgtEl>
                                      </p:cBhvr>
                                    </p:animEffect>
                                    <p:anim calcmode="lin" valueType="num">
                                      <p:cBhvr>
                                        <p:cTn id="61" dur="2000" fill="hold"/>
                                        <p:tgtEl>
                                          <p:spTgt spid="12"/>
                                        </p:tgtEl>
                                        <p:attrNameLst>
                                          <p:attrName>style.rotation</p:attrName>
                                        </p:attrNameLst>
                                      </p:cBhvr>
                                      <p:tavLst>
                                        <p:tav tm="0">
                                          <p:val>
                                            <p:fltVal val="720"/>
                                          </p:val>
                                        </p:tav>
                                        <p:tav tm="100000">
                                          <p:val>
                                            <p:fltVal val="0"/>
                                          </p:val>
                                        </p:tav>
                                      </p:tavLst>
                                    </p:anim>
                                    <p:anim calcmode="lin" valueType="num">
                                      <p:cBhvr>
                                        <p:cTn id="62" dur="2000" fill="hold"/>
                                        <p:tgtEl>
                                          <p:spTgt spid="12"/>
                                        </p:tgtEl>
                                        <p:attrNameLst>
                                          <p:attrName>ppt_h</p:attrName>
                                        </p:attrNameLst>
                                      </p:cBhvr>
                                      <p:tavLst>
                                        <p:tav tm="0">
                                          <p:val>
                                            <p:fltVal val="0"/>
                                          </p:val>
                                        </p:tav>
                                        <p:tav tm="100000">
                                          <p:val>
                                            <p:strVal val="#ppt_h"/>
                                          </p:val>
                                        </p:tav>
                                      </p:tavLst>
                                    </p:anim>
                                    <p:anim calcmode="lin" valueType="num">
                                      <p:cBhvr>
                                        <p:cTn id="63"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52"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Scale>
                                      <p:cBhvr>
                                        <p:cTn id="68"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13"/>
                                        </p:tgtEl>
                                        <p:attrNameLst>
                                          <p:attrName>ppt_x</p:attrName>
                                          <p:attrName>ppt_y</p:attrName>
                                        </p:attrNameLst>
                                      </p:cBhvr>
                                    </p:animMotion>
                                    <p:animEffect transition="in" filter="fade">
                                      <p:cBhvr>
                                        <p:cTn id="7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9297" y="1617785"/>
            <a:ext cx="4413005" cy="221948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296" y="1836898"/>
            <a:ext cx="2949955" cy="403013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1501" y="3967748"/>
            <a:ext cx="4441140" cy="2250172"/>
          </a:xfrm>
          <a:prstGeom prst="rect">
            <a:avLst/>
          </a:prstGeom>
        </p:spPr>
      </p:pic>
      <p:sp>
        <p:nvSpPr>
          <p:cNvPr id="5" name="TextBox 4"/>
          <p:cNvSpPr txBox="1"/>
          <p:nvPr/>
        </p:nvSpPr>
        <p:spPr>
          <a:xfrm>
            <a:off x="2867955" y="582391"/>
            <a:ext cx="3490641"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ছবি গুলো লক্ষ করি। </a:t>
            </a:r>
            <a:endParaRPr lang="en-US" sz="3600" dirty="0">
              <a:latin typeface="NikoshBAN" panose="02000000000000000000" pitchFamily="2" charset="0"/>
              <a:cs typeface="NikoshBAN" panose="02000000000000000000" pitchFamily="2" charset="0"/>
            </a:endParaRPr>
          </a:p>
        </p:txBody>
      </p:sp>
      <p:grpSp>
        <p:nvGrpSpPr>
          <p:cNvPr id="6" name="Group 4"/>
          <p:cNvGrpSpPr>
            <a:grpSpLocks/>
          </p:cNvGrpSpPr>
          <p:nvPr/>
        </p:nvGrpSpPr>
        <p:grpSpPr bwMode="auto">
          <a:xfrm>
            <a:off x="154745" y="126609"/>
            <a:ext cx="11901267" cy="6731392"/>
            <a:chOff x="-17" y="61628"/>
            <a:chExt cx="12150161" cy="6796372"/>
          </a:xfrm>
        </p:grpSpPr>
        <p:sp>
          <p:nvSpPr>
            <p:cNvPr id="7" name="Rectangle 6"/>
            <p:cNvSpPr/>
            <p:nvPr/>
          </p:nvSpPr>
          <p:spPr>
            <a:xfrm>
              <a:off x="150237" y="182409"/>
              <a:ext cx="11852871" cy="6579867"/>
            </a:xfrm>
            <a:prstGeom prst="rect">
              <a:avLst/>
            </a:prstGeom>
            <a:noFill/>
            <a:ln w="76200">
              <a:solidFill>
                <a:srgbClr val="7030A0"/>
              </a:solidFill>
            </a:ln>
            <a:effectLst>
              <a:glow rad="1397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Rectangle 7"/>
            <p:cNvSpPr/>
            <p:nvPr/>
          </p:nvSpPr>
          <p:spPr>
            <a:xfrm>
              <a:off x="-17" y="61628"/>
              <a:ext cx="12150161" cy="6796372"/>
            </a:xfrm>
            <a:prstGeom prst="rect">
              <a:avLst/>
            </a:prstGeom>
            <a:noFill/>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0000"/>
                </a:solidFill>
              </a:endParaRPr>
            </a:p>
          </p:txBody>
        </p:sp>
      </p:grpSp>
    </p:spTree>
    <p:extLst>
      <p:ext uri="{BB962C8B-B14F-4D97-AF65-F5344CB8AC3E}">
        <p14:creationId xmlns:p14="http://schemas.microsoft.com/office/powerpoint/2010/main" val="569153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7935" y="1759633"/>
            <a:ext cx="7543800" cy="523220"/>
          </a:xfrm>
          <a:prstGeom prst="rect">
            <a:avLst/>
          </a:prstGeom>
          <a:noFill/>
        </p:spPr>
        <p:txBody>
          <a:bodyPr wrap="square" rtlCol="0">
            <a:spAutoFit/>
          </a:bodyPr>
          <a:lstStyle/>
          <a:p>
            <a:r>
              <a:rPr lang="bn-IN" sz="2800" b="1" dirty="0">
                <a:solidFill>
                  <a:srgbClr val="0070C0"/>
                </a:solidFill>
                <a:latin typeface="NikoshBAN" pitchFamily="2" charset="0"/>
                <a:cs typeface="NikoshBAN" pitchFamily="2" charset="0"/>
              </a:rPr>
              <a:t>৬)উট,গাইয়ে,ছাগলে কি বোঝাই হয়ে গেল?</a:t>
            </a:r>
            <a:endParaRPr lang="en-US" sz="2800" b="1" dirty="0">
              <a:solidFill>
                <a:srgbClr val="0070C0"/>
              </a:solidFill>
              <a:latin typeface="NikoshBAN" pitchFamily="2" charset="0"/>
              <a:cs typeface="NikoshBAN" pitchFamily="2" charset="0"/>
            </a:endParaRPr>
          </a:p>
        </p:txBody>
      </p:sp>
      <p:sp>
        <p:nvSpPr>
          <p:cNvPr id="3" name="TextBox 2"/>
          <p:cNvSpPr txBox="1"/>
          <p:nvPr/>
        </p:nvSpPr>
        <p:spPr>
          <a:xfrm>
            <a:off x="2393853" y="2427849"/>
            <a:ext cx="2248485" cy="523220"/>
          </a:xfrm>
          <a:prstGeom prst="rect">
            <a:avLst/>
          </a:prstGeom>
          <a:noFill/>
        </p:spPr>
        <p:txBody>
          <a:bodyPr wrap="square" rtlCol="0">
            <a:spAutoFit/>
          </a:bodyPr>
          <a:lstStyle/>
          <a:p>
            <a:pPr>
              <a:buFont typeface="Wingdings" pitchFamily="2" charset="2"/>
              <a:buChar char="ü"/>
            </a:pPr>
            <a:r>
              <a:rPr lang="bn-IN" sz="2800" b="1" dirty="0">
                <a:solidFill>
                  <a:srgbClr val="FF0000"/>
                </a:solidFill>
                <a:latin typeface="NikoshBAN" pitchFamily="2" charset="0"/>
                <a:cs typeface="NikoshBAN" pitchFamily="2" charset="0"/>
              </a:rPr>
              <a:t>উত্তরঃ মাঠ</a:t>
            </a:r>
            <a:endParaRPr lang="en-US" sz="2800" b="1" dirty="0">
              <a:solidFill>
                <a:srgbClr val="FF0000"/>
              </a:solidFill>
              <a:latin typeface="NikoshBAN" pitchFamily="2" charset="0"/>
              <a:cs typeface="NikoshBAN" pitchFamily="2" charset="0"/>
            </a:endParaRPr>
          </a:p>
        </p:txBody>
      </p:sp>
      <p:sp>
        <p:nvSpPr>
          <p:cNvPr id="4" name="TextBox 3"/>
          <p:cNvSpPr txBox="1"/>
          <p:nvPr/>
        </p:nvSpPr>
        <p:spPr>
          <a:xfrm>
            <a:off x="2300068" y="3194539"/>
            <a:ext cx="8077200" cy="523220"/>
          </a:xfrm>
          <a:prstGeom prst="rect">
            <a:avLst/>
          </a:prstGeom>
          <a:noFill/>
        </p:spPr>
        <p:txBody>
          <a:bodyPr wrap="square" rtlCol="0">
            <a:spAutoFit/>
          </a:bodyPr>
          <a:lstStyle/>
          <a:p>
            <a:r>
              <a:rPr lang="bn-IN" sz="2800" b="1" dirty="0">
                <a:solidFill>
                  <a:srgbClr val="002060"/>
                </a:solidFill>
                <a:latin typeface="NikoshBAN" pitchFamily="2" charset="0"/>
                <a:cs typeface="NikoshBAN" pitchFamily="2" charset="0"/>
              </a:rPr>
              <a:t>৭)</a:t>
            </a:r>
            <a:r>
              <a:rPr lang="en-US" sz="2800" b="1" dirty="0">
                <a:solidFill>
                  <a:srgbClr val="002060"/>
                </a:solidFill>
                <a:latin typeface="NikoshBAN" pitchFamily="2" charset="0"/>
                <a:cs typeface="NikoshBAN" pitchFamily="2" charset="0"/>
              </a:rPr>
              <a:t> </a:t>
            </a:r>
            <a:r>
              <a:rPr lang="bn-IN" sz="2800" b="1" dirty="0">
                <a:solidFill>
                  <a:srgbClr val="002060"/>
                </a:solidFill>
                <a:latin typeface="NikoshBAN" pitchFamily="2" charset="0"/>
                <a:cs typeface="NikoshBAN" pitchFamily="2" charset="0"/>
              </a:rPr>
              <a:t>অন্ধ ব্যক্তি বর্তমানে কি হয়েছে বলে স্বীকার করল?</a:t>
            </a:r>
            <a:endParaRPr lang="en-US" sz="2800" b="1" dirty="0">
              <a:solidFill>
                <a:srgbClr val="002060"/>
              </a:solidFill>
              <a:latin typeface="NikoshBAN" pitchFamily="2" charset="0"/>
              <a:cs typeface="NikoshBAN" pitchFamily="2" charset="0"/>
            </a:endParaRPr>
          </a:p>
        </p:txBody>
      </p:sp>
      <p:sp>
        <p:nvSpPr>
          <p:cNvPr id="11" name="TextBox 10"/>
          <p:cNvSpPr txBox="1"/>
          <p:nvPr/>
        </p:nvSpPr>
        <p:spPr>
          <a:xfrm>
            <a:off x="2407920" y="3953021"/>
            <a:ext cx="2417298" cy="523220"/>
          </a:xfrm>
          <a:prstGeom prst="rect">
            <a:avLst/>
          </a:prstGeom>
          <a:noFill/>
        </p:spPr>
        <p:txBody>
          <a:bodyPr wrap="square" rtlCol="0">
            <a:spAutoFit/>
          </a:bodyPr>
          <a:lstStyle/>
          <a:p>
            <a:pPr>
              <a:buFont typeface="Wingdings" pitchFamily="2" charset="2"/>
              <a:buChar char="ü"/>
            </a:pPr>
            <a:r>
              <a:rPr lang="bn-IN" sz="2800" b="1" dirty="0">
                <a:solidFill>
                  <a:srgbClr val="FF0000"/>
                </a:solidFill>
                <a:latin typeface="NikoshBAN" pitchFamily="2" charset="0"/>
                <a:cs typeface="NikoshBAN" pitchFamily="2" charset="0"/>
              </a:rPr>
              <a:t>উত্তরঃ আমির</a:t>
            </a:r>
            <a:endParaRPr lang="en-US" sz="2800" b="1" dirty="0">
              <a:solidFill>
                <a:srgbClr val="FF0000"/>
              </a:solidFill>
              <a:latin typeface="NikoshBAN" pitchFamily="2" charset="0"/>
              <a:cs typeface="NikoshBAN" pitchFamily="2" charset="0"/>
            </a:endParaRPr>
          </a:p>
        </p:txBody>
      </p:sp>
      <p:sp>
        <p:nvSpPr>
          <p:cNvPr id="12" name="Rectangle 11"/>
          <p:cNvSpPr/>
          <p:nvPr/>
        </p:nvSpPr>
        <p:spPr>
          <a:xfrm>
            <a:off x="2223868" y="4825217"/>
            <a:ext cx="4866249" cy="523220"/>
          </a:xfrm>
          <a:prstGeom prst="rect">
            <a:avLst/>
          </a:prstGeom>
        </p:spPr>
        <p:txBody>
          <a:bodyPr wrap="square">
            <a:spAutoFit/>
          </a:bodyPr>
          <a:lstStyle/>
          <a:p>
            <a:r>
              <a:rPr lang="bn-BD" sz="2800" dirty="0">
                <a:solidFill>
                  <a:srgbClr val="FF0000"/>
                </a:solidFill>
                <a:latin typeface="NikoshBAN" pitchFamily="2" charset="0"/>
                <a:cs typeface="NikoshBAN" pitchFamily="2" charset="0"/>
              </a:rPr>
              <a:t> </a:t>
            </a:r>
            <a:r>
              <a:rPr lang="en-US" sz="2800" dirty="0">
                <a:solidFill>
                  <a:srgbClr val="0070C0"/>
                </a:solidFill>
                <a:latin typeface="NikoshBAN" pitchFamily="2" charset="0"/>
                <a:cs typeface="NikoshBAN" pitchFamily="2" charset="0"/>
              </a:rPr>
              <a:t>8</a:t>
            </a:r>
            <a:r>
              <a:rPr lang="bn-IN" sz="2800" dirty="0" smtClean="0">
                <a:solidFill>
                  <a:srgbClr val="0070C0"/>
                </a:solidFill>
                <a:latin typeface="NikoshBAN" pitchFamily="2" charset="0"/>
                <a:cs typeface="NikoshBAN" pitchFamily="2" charset="0"/>
              </a:rPr>
              <a:t>)</a:t>
            </a:r>
            <a:r>
              <a:rPr lang="en-US" sz="2800" dirty="0" smtClean="0">
                <a:solidFill>
                  <a:srgbClr val="0070C0"/>
                </a:solidFill>
                <a:latin typeface="NikoshBAN" pitchFamily="2" charset="0"/>
                <a:cs typeface="NikoshBAN" pitchFamily="2" charset="0"/>
              </a:rPr>
              <a:t> </a:t>
            </a:r>
            <a:r>
              <a:rPr lang="bn-BD" sz="2800" b="1" dirty="0">
                <a:effectLst>
                  <a:outerShdw blurRad="38100" dist="38100" dir="2700000" algn="tl">
                    <a:srgbClr val="000000">
                      <a:alpha val="43137"/>
                    </a:srgbClr>
                  </a:outerShdw>
                </a:effectLst>
                <a:latin typeface="NikoshBAN" pitchFamily="2" charset="0"/>
                <a:cs typeface="NikoshBAN" pitchFamily="2" charset="0"/>
              </a:rPr>
              <a:t>অন্ধ ফেরেশতার নিকট কী চাইলেন ? </a:t>
            </a:r>
            <a:endParaRPr lang="en-US" b="1" dirty="0"/>
          </a:p>
        </p:txBody>
      </p:sp>
      <p:sp>
        <p:nvSpPr>
          <p:cNvPr id="14" name="TextBox 13"/>
          <p:cNvSpPr txBox="1"/>
          <p:nvPr/>
        </p:nvSpPr>
        <p:spPr>
          <a:xfrm>
            <a:off x="2357510" y="5740420"/>
            <a:ext cx="2397369" cy="523220"/>
          </a:xfrm>
          <a:prstGeom prst="rect">
            <a:avLst/>
          </a:prstGeom>
          <a:noFill/>
        </p:spPr>
        <p:txBody>
          <a:bodyPr wrap="square" rtlCol="0">
            <a:spAutoFit/>
          </a:bodyPr>
          <a:lstStyle/>
          <a:p>
            <a:pPr>
              <a:buFont typeface="Wingdings" pitchFamily="2" charset="2"/>
              <a:buChar char="ü"/>
            </a:pPr>
            <a:r>
              <a:rPr lang="bn-IN" sz="2800" b="1" dirty="0">
                <a:solidFill>
                  <a:srgbClr val="FF0000"/>
                </a:solidFill>
                <a:latin typeface="NikoshBAN" pitchFamily="2" charset="0"/>
                <a:cs typeface="NikoshBAN" pitchFamily="2" charset="0"/>
              </a:rPr>
              <a:t>উত্তরঃ </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ছাগল </a:t>
            </a:r>
            <a:endParaRPr lang="en-US" sz="2800" dirty="0">
              <a:solidFill>
                <a:srgbClr val="FF0000"/>
              </a:solidFill>
              <a:latin typeface="NikoshBAN" pitchFamily="2" charset="0"/>
              <a:cs typeface="NikoshBAN" pitchFamily="2" charset="0"/>
            </a:endParaRPr>
          </a:p>
        </p:txBody>
      </p:sp>
      <p:sp>
        <p:nvSpPr>
          <p:cNvPr id="15" name="TextBox 14"/>
          <p:cNvSpPr txBox="1"/>
          <p:nvPr/>
        </p:nvSpPr>
        <p:spPr>
          <a:xfrm>
            <a:off x="2256692" y="402101"/>
            <a:ext cx="7162800" cy="523220"/>
          </a:xfrm>
          <a:prstGeom prst="rect">
            <a:avLst/>
          </a:prstGeom>
          <a:noFill/>
        </p:spPr>
        <p:txBody>
          <a:bodyPr wrap="square" rtlCol="0">
            <a:spAutoFit/>
          </a:bodyPr>
          <a:lstStyle/>
          <a:p>
            <a:r>
              <a:rPr lang="bn-IN" sz="2800" b="1" dirty="0">
                <a:solidFill>
                  <a:srgbClr val="0070C0"/>
                </a:solidFill>
                <a:latin typeface="NikoshBAN" pitchFamily="2" charset="0"/>
                <a:cs typeface="NikoshBAN" pitchFamily="2" charset="0"/>
              </a:rPr>
              <a:t>৫)ফেরেস্তার নিকট ধবল রোগী কি চাইল?</a:t>
            </a:r>
            <a:endParaRPr lang="en-US" sz="2800" b="1" dirty="0">
              <a:solidFill>
                <a:srgbClr val="0070C0"/>
              </a:solidFill>
              <a:latin typeface="NikoshBAN" pitchFamily="2" charset="0"/>
              <a:cs typeface="NikoshBAN" pitchFamily="2" charset="0"/>
            </a:endParaRPr>
          </a:p>
        </p:txBody>
      </p:sp>
      <p:sp>
        <p:nvSpPr>
          <p:cNvPr id="16" name="TextBox 15"/>
          <p:cNvSpPr txBox="1"/>
          <p:nvPr/>
        </p:nvSpPr>
        <p:spPr>
          <a:xfrm>
            <a:off x="2288345" y="1001953"/>
            <a:ext cx="2325858" cy="523220"/>
          </a:xfrm>
          <a:prstGeom prst="rect">
            <a:avLst/>
          </a:prstGeom>
          <a:noFill/>
        </p:spPr>
        <p:txBody>
          <a:bodyPr wrap="square" rtlCol="0">
            <a:spAutoFit/>
          </a:bodyPr>
          <a:lstStyle/>
          <a:p>
            <a:pPr>
              <a:buFont typeface="Wingdings" pitchFamily="2" charset="2"/>
              <a:buChar char="ü"/>
            </a:pPr>
            <a:r>
              <a:rPr lang="bn-IN" sz="2800" b="1" dirty="0">
                <a:solidFill>
                  <a:srgbClr val="FF0000"/>
                </a:solidFill>
                <a:latin typeface="NikoshBAN" pitchFamily="2" charset="0"/>
                <a:cs typeface="NikoshBAN" pitchFamily="2" charset="0"/>
              </a:rPr>
              <a:t>উত্তরঃ উট</a:t>
            </a:r>
            <a:endParaRPr lang="en-US" sz="28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43120555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1"/>
                                          </p:val>
                                        </p:tav>
                                        <p:tav tm="100000">
                                          <p:val>
                                            <p:strVal val="#ppt_x"/>
                                          </p:val>
                                        </p:tav>
                                      </p:tavLst>
                                    </p:anim>
                                    <p:anim calcmode="lin" valueType="num">
                                      <p:cBhvr>
                                        <p:cTn id="17"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 calcmode="lin" valueType="num">
                                      <p:cBhvr>
                                        <p:cTn id="2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in)">
                                      <p:cBhvr>
                                        <p:cTn id="54" dur="2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p:bldP spid="12"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
          <p:cNvSpPr>
            <a:spLocks noChangeArrowheads="1"/>
          </p:cNvSpPr>
          <p:nvPr/>
        </p:nvSpPr>
        <p:spPr bwMode="auto">
          <a:xfrm>
            <a:off x="444709" y="1281660"/>
            <a:ext cx="2373442" cy="783193"/>
          </a:xfrm>
          <a:prstGeom prst="roundRect">
            <a:avLst>
              <a:gd name="adj" fmla="val 16667"/>
            </a:avLst>
          </a:prstGeom>
          <a:solidFill>
            <a:srgbClr val="00B050"/>
          </a:solidFill>
          <a:ln w="57150" algn="ctr">
            <a:noFill/>
            <a:round/>
            <a:headEnd/>
            <a:tailEnd/>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defRPr/>
            </a:pPr>
            <a:r>
              <a:rPr lang="bn-BD"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বাড়ির কাজ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4098" name="Picture 2" descr="E:\New Accounting -9\indexBari11.jpg"/>
          <p:cNvPicPr>
            <a:picLocks noChangeAspect="1" noChangeArrowheads="1"/>
          </p:cNvPicPr>
          <p:nvPr/>
        </p:nvPicPr>
        <p:blipFill>
          <a:blip r:embed="rId2"/>
          <a:srcRect/>
          <a:stretch>
            <a:fillRect/>
          </a:stretch>
        </p:blipFill>
        <p:spPr bwMode="auto">
          <a:xfrm>
            <a:off x="3727554" y="460948"/>
            <a:ext cx="4112302" cy="2971800"/>
          </a:xfrm>
          <a:prstGeom prst="ellipse">
            <a:avLst/>
          </a:prstGeom>
          <a:ln w="190500" cap="rnd">
            <a:solidFill>
              <a:srgbClr val="C8C6BD"/>
            </a:solidFill>
            <a:prstDash val="solid"/>
          </a:ln>
          <a:effectLst>
            <a:glow rad="228600">
              <a:schemeClr val="accent2">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7431" t="11725" r="18470"/>
          <a:stretch/>
        </p:blipFill>
        <p:spPr>
          <a:xfrm rot="5400000">
            <a:off x="8652152" y="446883"/>
            <a:ext cx="3324904" cy="297079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p:cNvSpPr txBox="1"/>
          <p:nvPr/>
        </p:nvSpPr>
        <p:spPr>
          <a:xfrm>
            <a:off x="984739" y="4402948"/>
            <a:ext cx="10362815" cy="769441"/>
          </a:xfrm>
          <a:prstGeom prst="rect">
            <a:avLst/>
          </a:prstGeom>
          <a:noFill/>
        </p:spPr>
        <p:txBody>
          <a:bodyPr wrap="square" rtlCol="0">
            <a:spAutoFit/>
          </a:bodyPr>
          <a:lstStyle/>
          <a:p>
            <a:r>
              <a:rPr lang="bn-IN" sz="4400" dirty="0">
                <a:solidFill>
                  <a:srgbClr val="FF0000"/>
                </a:solidFill>
                <a:latin typeface="NikoshBAN" panose="02000000000000000000" pitchFamily="2" charset="0"/>
                <a:cs typeface="NikoshBAN" panose="02000000000000000000" pitchFamily="2" charset="0"/>
              </a:rPr>
              <a:t>সততার পুরস্কার অধ্যায় থেকে ১৫ টি ছোট প্রশ্ন লিখে আনবে।</a:t>
            </a:r>
            <a:endParaRPr lang="en-US" sz="4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5448419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barn(inHorizontal)">
                                      <p:cBhvr>
                                        <p:cTn id="16" dur="5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p:cTn id="2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omputer City\Pictures\ইসলামি কালিওগ্রাফি\18486320_707032586151509_3107393230433722961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3024" y="369277"/>
            <a:ext cx="9415463" cy="55883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37480" y="3583900"/>
            <a:ext cx="7783295" cy="2324531"/>
          </a:xfrm>
          <a:prstGeom prst="rect">
            <a:avLst/>
          </a:prstGeom>
          <a:noFill/>
        </p:spPr>
        <p:txBody>
          <a:bodyPr wrap="none" rtlCol="0">
            <a:prstTxWarp prst="textWave1">
              <a:avLst>
                <a:gd name="adj1" fmla="val 13715"/>
                <a:gd name="adj2" fmla="val 0"/>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60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স</a:t>
            </a:r>
            <a:r>
              <a:rPr lang="bn-IN" sz="6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ক</a:t>
            </a:r>
            <a:r>
              <a:rPr lang="bn-IN" sz="6000" b="1" dirty="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ল</a:t>
            </a:r>
            <a:r>
              <a:rPr lang="bn-IN" sz="6000" b="1" dirty="0">
                <a:ln w="11430"/>
                <a:solidFill>
                  <a:srgbClr val="0070C0"/>
                </a:solidFill>
                <a:effectLst>
                  <a:outerShdw blurRad="50800" dist="39000" dir="5460000" algn="tl">
                    <a:srgbClr val="000000">
                      <a:alpha val="38000"/>
                    </a:srgbClr>
                  </a:outerShdw>
                </a:effectLst>
                <a:latin typeface="NikoshBAN" pitchFamily="2" charset="0"/>
                <a:cs typeface="NikoshBAN" pitchFamily="2" charset="0"/>
              </a:rPr>
              <a:t>কে</a:t>
            </a:r>
            <a:r>
              <a:rPr lang="bn-IN" sz="60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a:t>
            </a:r>
            <a:r>
              <a:rPr lang="bn-IN" sz="6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ধ</a:t>
            </a:r>
            <a:r>
              <a:rPr lang="bn-IN" sz="6000" b="1" dirty="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ন্য</a:t>
            </a:r>
            <a:r>
              <a:rPr lang="bn-IN" sz="6000" b="1" dirty="0">
                <a:ln w="11430"/>
                <a:solidFill>
                  <a:srgbClr val="0070C0"/>
                </a:solidFill>
                <a:effectLst>
                  <a:outerShdw blurRad="50800" dist="39000" dir="5460000" algn="tl">
                    <a:srgbClr val="000000">
                      <a:alpha val="38000"/>
                    </a:srgbClr>
                  </a:outerShdw>
                </a:effectLst>
                <a:latin typeface="NikoshBAN" pitchFamily="2" charset="0"/>
                <a:cs typeface="NikoshBAN" pitchFamily="2" charset="0"/>
              </a:rPr>
              <a:t>বা</a:t>
            </a:r>
            <a:r>
              <a:rPr lang="bn-IN" sz="60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দ</a:t>
            </a:r>
            <a:endParaRPr lang="en-US"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50314205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repeatCount="indefinite" fill="hold" grpId="0" nodeType="clickEffect">
                                  <p:stCondLst>
                                    <p:cond delay="0"/>
                                  </p:stCondLst>
                                  <p:endCondLst>
                                    <p:cond evt="onNext" delay="0">
                                      <p:tgtEl>
                                        <p:sldTgt/>
                                      </p:tgtEl>
                                    </p:cond>
                                  </p:end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5807" y="1530092"/>
            <a:ext cx="3649540" cy="19395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769" y="1488679"/>
            <a:ext cx="3699802" cy="20845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0637" y="3837332"/>
            <a:ext cx="3718778" cy="198669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8238" y="3943476"/>
            <a:ext cx="3835986" cy="1950887"/>
          </a:xfrm>
          <a:prstGeom prst="rect">
            <a:avLst/>
          </a:prstGeom>
        </p:spPr>
      </p:pic>
      <p:sp>
        <p:nvSpPr>
          <p:cNvPr id="8" name="TextBox 7"/>
          <p:cNvSpPr txBox="1"/>
          <p:nvPr/>
        </p:nvSpPr>
        <p:spPr>
          <a:xfrm>
            <a:off x="3976336" y="684114"/>
            <a:ext cx="4000046" cy="707886"/>
          </a:xfrm>
          <a:prstGeom prst="rect">
            <a:avLst/>
          </a:prstGeom>
          <a:noFill/>
        </p:spPr>
        <p:txBody>
          <a:bodyPr wrap="square" rtlCol="0">
            <a:spAutoFit/>
          </a:bodyPr>
          <a:lstStyle/>
          <a:p>
            <a:r>
              <a:rPr lang="bn-IN" sz="4000" dirty="0">
                <a:solidFill>
                  <a:srgbClr val="FF0000"/>
                </a:solidFill>
                <a:latin typeface="NikoshBAN" panose="02000000000000000000" pitchFamily="2" charset="0"/>
                <a:cs typeface="NikoshBAN" panose="02000000000000000000" pitchFamily="2" charset="0"/>
              </a:rPr>
              <a:t>আরো কিছু ছবি দেখি </a:t>
            </a:r>
            <a:endParaRPr lang="en-US" sz="4000" dirty="0">
              <a:solidFill>
                <a:srgbClr val="FF0000"/>
              </a:solidFill>
              <a:latin typeface="NikoshBAN" panose="02000000000000000000" pitchFamily="2" charset="0"/>
              <a:cs typeface="NikoshBAN" panose="02000000000000000000" pitchFamily="2" charset="0"/>
            </a:endParaRPr>
          </a:p>
        </p:txBody>
      </p:sp>
      <p:grpSp>
        <p:nvGrpSpPr>
          <p:cNvPr id="9" name="Group 4"/>
          <p:cNvGrpSpPr>
            <a:grpSpLocks/>
          </p:cNvGrpSpPr>
          <p:nvPr/>
        </p:nvGrpSpPr>
        <p:grpSpPr bwMode="auto">
          <a:xfrm>
            <a:off x="154745" y="126609"/>
            <a:ext cx="11901267" cy="6731392"/>
            <a:chOff x="-17" y="61628"/>
            <a:chExt cx="12150161" cy="6796372"/>
          </a:xfrm>
        </p:grpSpPr>
        <p:sp>
          <p:nvSpPr>
            <p:cNvPr id="10" name="Rectangle 9"/>
            <p:cNvSpPr/>
            <p:nvPr/>
          </p:nvSpPr>
          <p:spPr>
            <a:xfrm>
              <a:off x="150237" y="182409"/>
              <a:ext cx="11852871" cy="6579867"/>
            </a:xfrm>
            <a:prstGeom prst="rect">
              <a:avLst/>
            </a:prstGeom>
            <a:noFill/>
            <a:ln w="76200">
              <a:solidFill>
                <a:srgbClr val="7030A0"/>
              </a:solidFill>
            </a:ln>
            <a:effectLst>
              <a:glow rad="1397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1" name="Rectangle 10"/>
            <p:cNvSpPr/>
            <p:nvPr/>
          </p:nvSpPr>
          <p:spPr>
            <a:xfrm>
              <a:off x="-17" y="61628"/>
              <a:ext cx="12150161" cy="6796372"/>
            </a:xfrm>
            <a:prstGeom prst="rect">
              <a:avLst/>
            </a:prstGeom>
            <a:noFill/>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0000"/>
                </a:solidFill>
              </a:endParaRPr>
            </a:p>
          </p:txBody>
        </p:sp>
      </p:grpSp>
    </p:spTree>
    <p:extLst>
      <p:ext uri="{BB962C8B-B14F-4D97-AF65-F5344CB8AC3E}">
        <p14:creationId xmlns:p14="http://schemas.microsoft.com/office/powerpoint/2010/main" val="1395277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plus(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2342271" y="391552"/>
            <a:ext cx="7620000" cy="1066800"/>
          </a:xfrm>
          <a:prstGeom prst="ribbon">
            <a:avLst/>
          </a:prstGeom>
          <a:solidFill>
            <a:srgbClr val="00B0F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latin typeface="NikoshBAN" pitchFamily="2" charset="0"/>
                <a:cs typeface="NikoshBAN" pitchFamily="2" charset="0"/>
              </a:rPr>
              <a:t>আজকের পাঠ </a:t>
            </a:r>
            <a:endParaRPr lang="en-US" sz="4400" dirty="0">
              <a:latin typeface="NikoshBAN" pitchFamily="2" charset="0"/>
              <a:cs typeface="NikoshBAN" pitchFamily="2" charset="0"/>
            </a:endParaRPr>
          </a:p>
        </p:txBody>
      </p:sp>
      <p:sp>
        <p:nvSpPr>
          <p:cNvPr id="3" name="Flowchart: Alternate Process 2"/>
          <p:cNvSpPr/>
          <p:nvPr/>
        </p:nvSpPr>
        <p:spPr>
          <a:xfrm>
            <a:off x="3276600" y="4724400"/>
            <a:ext cx="5715000" cy="14478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b="1" dirty="0">
                <a:solidFill>
                  <a:schemeClr val="tx1"/>
                </a:solidFill>
                <a:latin typeface="NikoshBAN" pitchFamily="2" charset="0"/>
                <a:cs typeface="NikoshBAN" pitchFamily="2" charset="0"/>
              </a:rPr>
              <a:t>সততার পুরুস্কার</a:t>
            </a:r>
          </a:p>
          <a:p>
            <a:pPr algn="ctr"/>
            <a:r>
              <a:rPr lang="bn-BD" sz="3600" b="1" dirty="0">
                <a:solidFill>
                  <a:schemeClr val="tx1"/>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মুহাম্মদ শহীদুল্লাহ  </a:t>
            </a:r>
            <a:endParaRPr lang="en-US" sz="3600" b="1" dirty="0">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2737" y="1837197"/>
            <a:ext cx="7051430" cy="244641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5" name="Group 4"/>
          <p:cNvGrpSpPr>
            <a:grpSpLocks/>
          </p:cNvGrpSpPr>
          <p:nvPr/>
        </p:nvGrpSpPr>
        <p:grpSpPr bwMode="auto">
          <a:xfrm>
            <a:off x="154745" y="126609"/>
            <a:ext cx="11901267" cy="6731392"/>
            <a:chOff x="-17" y="61628"/>
            <a:chExt cx="12150161" cy="6796372"/>
          </a:xfrm>
        </p:grpSpPr>
        <p:sp>
          <p:nvSpPr>
            <p:cNvPr id="6" name="Rectangle 5"/>
            <p:cNvSpPr/>
            <p:nvPr/>
          </p:nvSpPr>
          <p:spPr>
            <a:xfrm>
              <a:off x="150237" y="182409"/>
              <a:ext cx="11852871" cy="6579867"/>
            </a:xfrm>
            <a:prstGeom prst="rect">
              <a:avLst/>
            </a:prstGeom>
            <a:noFill/>
            <a:ln w="76200">
              <a:solidFill>
                <a:srgbClr val="7030A0"/>
              </a:solidFill>
            </a:ln>
            <a:effectLst>
              <a:glow rad="1397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ectangle 6"/>
            <p:cNvSpPr/>
            <p:nvPr/>
          </p:nvSpPr>
          <p:spPr>
            <a:xfrm>
              <a:off x="-17" y="61628"/>
              <a:ext cx="12150161" cy="6796372"/>
            </a:xfrm>
            <a:prstGeom prst="rect">
              <a:avLst/>
            </a:prstGeom>
            <a:noFill/>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0000"/>
                </a:solidFill>
              </a:endParaRPr>
            </a:p>
          </p:txBody>
        </p:sp>
      </p:grpSp>
    </p:spTree>
    <p:extLst>
      <p:ext uri="{BB962C8B-B14F-4D97-AF65-F5344CB8AC3E}">
        <p14:creationId xmlns:p14="http://schemas.microsoft.com/office/powerpoint/2010/main" val="335330860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500" autoRev="1" fill="hold">
                                          <p:stCondLst>
                                            <p:cond delay="0"/>
                                          </p:stCondLst>
                                        </p:cTn>
                                        <p:tgtEl>
                                          <p:spTgt spid="3"/>
                                        </p:tgtEl>
                                        <p:attrNameLst>
                                          <p:attrName>ppt_w</p:attrName>
                                        </p:attrNameLst>
                                      </p:cBhvr>
                                    </p:anim>
                                    <p:anim by="(#ppt_w*0.50)" calcmode="lin" valueType="num">
                                      <p:cBhvr>
                                        <p:cTn id="18" dur="500" decel="50000" autoRev="1" fill="hold">
                                          <p:stCondLst>
                                            <p:cond delay="0"/>
                                          </p:stCondLst>
                                        </p:cTn>
                                        <p:tgtEl>
                                          <p:spTgt spid="3"/>
                                        </p:tgtEl>
                                        <p:attrNameLst>
                                          <p:attrName>ppt_x</p:attrName>
                                        </p:attrNameLst>
                                      </p:cBhvr>
                                    </p:anim>
                                    <p:anim from="(-#ppt_h/2)" to="(#ppt_y)" calcmode="lin" valueType="num">
                                      <p:cBhvr>
                                        <p:cTn id="19" dur="1000" fill="hold">
                                          <p:stCondLst>
                                            <p:cond delay="0"/>
                                          </p:stCondLst>
                                        </p:cTn>
                                        <p:tgtEl>
                                          <p:spTgt spid="3"/>
                                        </p:tgtEl>
                                        <p:attrNameLst>
                                          <p:attrName>ppt_y</p:attrName>
                                        </p:attrNameLst>
                                      </p:cBhvr>
                                    </p:anim>
                                    <p:animRot by="21600000">
                                      <p:cBhvr>
                                        <p:cTn id="2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0837" y="1782040"/>
            <a:ext cx="8665698" cy="3108543"/>
          </a:xfrm>
          <a:prstGeom prst="rect">
            <a:avLst/>
          </a:prstGeom>
        </p:spPr>
        <p:txBody>
          <a:bodyPr wrap="square">
            <a:spAutoFit/>
          </a:bodyPr>
          <a:lstStyle/>
          <a:p>
            <a:r>
              <a:rPr lang="bn-BD" sz="3600" b="1" dirty="0">
                <a:solidFill>
                  <a:schemeClr val="accent6">
                    <a:lumMod val="50000"/>
                  </a:schemeClr>
                </a:solidFill>
                <a:latin typeface="NikoshBAN" panose="02000000000000000000" pitchFamily="2" charset="0"/>
                <a:cs typeface="NikoshBAN" panose="02000000000000000000" pitchFamily="2" charset="0"/>
              </a:rPr>
              <a:t>এ পাঠ শেষে শিক্ষার্থীরা </a:t>
            </a:r>
          </a:p>
          <a:p>
            <a:r>
              <a:rPr lang="bn-BD" sz="3200" b="1" dirty="0">
                <a:latin typeface="NikoshBAN" panose="02000000000000000000" pitchFamily="2" charset="0"/>
                <a:cs typeface="NikoshBAN" panose="02000000000000000000" pitchFamily="2" charset="0"/>
              </a:rPr>
              <a:t>১।  মুহম্মদ শহীদুল্লাহ এর পরিচয় দিতে পারবে ।</a:t>
            </a:r>
          </a:p>
          <a:p>
            <a:r>
              <a:rPr lang="bn-BD" sz="3200" b="1" dirty="0">
                <a:latin typeface="NikoshBAN" panose="02000000000000000000" pitchFamily="2" charset="0"/>
                <a:cs typeface="NikoshBAN" panose="02000000000000000000" pitchFamily="2" charset="0"/>
              </a:rPr>
              <a:t>২। শব্দের অর্থ বলতে পারবে ও বাক্যে প্রয়োগ করতে পারবে। </a:t>
            </a:r>
          </a:p>
          <a:p>
            <a:r>
              <a:rPr lang="bn-BD" sz="3200" b="1" dirty="0">
                <a:latin typeface="NikoshBAN" panose="02000000000000000000" pitchFamily="2" charset="0"/>
                <a:cs typeface="NikoshBAN" panose="02000000000000000000" pitchFamily="2" charset="0"/>
              </a:rPr>
              <a:t>3। নৈতিক মূল্যাবোধের উদাহরণ  দিতে পারবে ।</a:t>
            </a:r>
          </a:p>
          <a:p>
            <a:r>
              <a:rPr lang="bn-BD" sz="3200" b="1" dirty="0">
                <a:latin typeface="NikoshBAN" panose="02000000000000000000" pitchFamily="2" charset="0"/>
                <a:cs typeface="NikoshBAN" panose="02000000000000000000" pitchFamily="2" charset="0"/>
              </a:rPr>
              <a:t>4। নৈতিক ও অনৈতিক  মূল্যাবোধের সাদৃশ্য ও বৈসাদৃশ্য  তুলনা করতে পারবে ।</a:t>
            </a:r>
          </a:p>
        </p:txBody>
      </p:sp>
      <p:grpSp>
        <p:nvGrpSpPr>
          <p:cNvPr id="5" name="Group 4"/>
          <p:cNvGrpSpPr>
            <a:grpSpLocks/>
          </p:cNvGrpSpPr>
          <p:nvPr/>
        </p:nvGrpSpPr>
        <p:grpSpPr bwMode="auto">
          <a:xfrm>
            <a:off x="154745" y="126609"/>
            <a:ext cx="11901267" cy="6731392"/>
            <a:chOff x="-17" y="61628"/>
            <a:chExt cx="12150161" cy="6796372"/>
          </a:xfrm>
        </p:grpSpPr>
        <p:sp>
          <p:nvSpPr>
            <p:cNvPr id="6" name="Rectangle 5"/>
            <p:cNvSpPr/>
            <p:nvPr/>
          </p:nvSpPr>
          <p:spPr>
            <a:xfrm>
              <a:off x="150237" y="182409"/>
              <a:ext cx="11852871" cy="6579867"/>
            </a:xfrm>
            <a:prstGeom prst="rect">
              <a:avLst/>
            </a:prstGeom>
            <a:noFill/>
            <a:ln w="76200">
              <a:solidFill>
                <a:srgbClr val="7030A0"/>
              </a:solidFill>
            </a:ln>
            <a:effectLst>
              <a:glow rad="1397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ectangle 6"/>
            <p:cNvSpPr/>
            <p:nvPr/>
          </p:nvSpPr>
          <p:spPr>
            <a:xfrm>
              <a:off x="-17" y="61628"/>
              <a:ext cx="12150161" cy="6796372"/>
            </a:xfrm>
            <a:prstGeom prst="rect">
              <a:avLst/>
            </a:prstGeom>
            <a:noFill/>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0000"/>
                </a:solidFill>
              </a:endParaRPr>
            </a:p>
          </p:txBody>
        </p:sp>
      </p:grpSp>
    </p:spTree>
    <p:extLst>
      <p:ext uri="{BB962C8B-B14F-4D97-AF65-F5344CB8AC3E}">
        <p14:creationId xmlns:p14="http://schemas.microsoft.com/office/powerpoint/2010/main" val="3040876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anim calcmode="lin" valueType="num">
                                      <p:cBhvr>
                                        <p:cTn id="2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Down Ribbon 1"/>
          <p:cNvSpPr/>
          <p:nvPr/>
        </p:nvSpPr>
        <p:spPr>
          <a:xfrm>
            <a:off x="3906121" y="203077"/>
            <a:ext cx="4265323" cy="1058073"/>
          </a:xfrm>
          <a:prstGeom prst="ellipseRibb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লেখক</a:t>
            </a:r>
            <a:r>
              <a:rPr lang="bn-BD"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পরিচিতি</a:t>
            </a:r>
            <a:endPar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
        <p:nvSpPr>
          <p:cNvPr id="3" name="Rounded Rectangle 2"/>
          <p:cNvSpPr/>
          <p:nvPr/>
        </p:nvSpPr>
        <p:spPr>
          <a:xfrm>
            <a:off x="5060674" y="4880940"/>
            <a:ext cx="1956219" cy="554301"/>
          </a:xfrm>
          <a:prstGeom prst="roundRect">
            <a:avLst/>
          </a:prstGeom>
          <a:solidFill>
            <a:schemeClr val="tx2">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accent1">
                    <a:lumMod val="50000"/>
                  </a:schemeClr>
                </a:solidFill>
                <a:latin typeface="NikoshBAN" panose="02000000000000000000" pitchFamily="2" charset="0"/>
                <a:cs typeface="NikoshBAN" panose="02000000000000000000" pitchFamily="2" charset="0"/>
              </a:rPr>
              <a:t>মুহাম্মদ শহীদুল্লাহ</a:t>
            </a:r>
            <a:endParaRPr lang="en-US" sz="2400" dirty="0">
              <a:solidFill>
                <a:schemeClr val="accent1">
                  <a:lumMod val="50000"/>
                </a:schemeClr>
              </a:solidFill>
              <a:latin typeface="NikoshBAN" panose="02000000000000000000" pitchFamily="2" charset="0"/>
              <a:cs typeface="NikoshBAN" panose="02000000000000000000" pitchFamily="2" charset="0"/>
            </a:endParaRPr>
          </a:p>
        </p:txBody>
      </p:sp>
      <p:sp>
        <p:nvSpPr>
          <p:cNvPr id="4" name="Rounded Rectangle 3"/>
          <p:cNvSpPr/>
          <p:nvPr/>
        </p:nvSpPr>
        <p:spPr>
          <a:xfrm>
            <a:off x="8309751" y="1167406"/>
            <a:ext cx="994893" cy="434662"/>
          </a:xfrm>
          <a:prstGeom prst="roundRect">
            <a:avLst/>
          </a:prstGeom>
          <a:solidFill>
            <a:schemeClr val="accent2">
              <a:lumMod val="40000"/>
              <a:lumOff val="6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rgbClr val="7030A0"/>
                </a:solidFill>
                <a:latin typeface="NikoshBAN" panose="02000000000000000000" pitchFamily="2" charset="0"/>
                <a:cs typeface="NikoshBAN" panose="02000000000000000000" pitchFamily="2" charset="0"/>
              </a:rPr>
              <a:t>জন্ম</a:t>
            </a:r>
            <a:r>
              <a:rPr lang="en-US" sz="2800" dirty="0">
                <a:solidFill>
                  <a:srgbClr val="7030A0"/>
                </a:solidFill>
                <a:latin typeface="NikoshBAN" panose="02000000000000000000" pitchFamily="2" charset="0"/>
                <a:cs typeface="NikoshBAN" panose="02000000000000000000" pitchFamily="2" charset="0"/>
              </a:rPr>
              <a:t>:</a:t>
            </a:r>
          </a:p>
        </p:txBody>
      </p:sp>
      <p:sp>
        <p:nvSpPr>
          <p:cNvPr id="5" name="Rounded Rectangle 4"/>
          <p:cNvSpPr/>
          <p:nvPr/>
        </p:nvSpPr>
        <p:spPr>
          <a:xfrm>
            <a:off x="7361445" y="3151145"/>
            <a:ext cx="2817252" cy="1195108"/>
          </a:xfrm>
          <a:prstGeom prst="roundRect">
            <a:avLst/>
          </a:prstGeom>
          <a:solidFill>
            <a:srgbClr val="FFFF9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solidFill>
                  <a:schemeClr val="tx1"/>
                </a:solidFill>
                <a:latin typeface="NikoshBAN" panose="02000000000000000000" pitchFamily="2" charset="0"/>
                <a:cs typeface="NikoshBAN" panose="02000000000000000000" pitchFamily="2" charset="0"/>
              </a:rPr>
              <a:t>কলকাতা সিটি কলেজ </a:t>
            </a:r>
            <a:r>
              <a:rPr lang="bn-BD" sz="1600" dirty="0">
                <a:solidFill>
                  <a:schemeClr val="tx1"/>
                </a:solidFill>
                <a:latin typeface="NikoshBAN" panose="02000000000000000000" pitchFamily="2" charset="0"/>
                <a:cs typeface="NikoshBAN" panose="02000000000000000000" pitchFamily="2" charset="0"/>
              </a:rPr>
              <a:t>থেকে (বি,এ) </a:t>
            </a:r>
          </a:p>
          <a:p>
            <a:r>
              <a:rPr lang="bn-BD" sz="1600" dirty="0">
                <a:solidFill>
                  <a:schemeClr val="tx1"/>
                </a:solidFill>
                <a:latin typeface="NikoshBAN" panose="02000000000000000000" pitchFamily="2" charset="0"/>
                <a:cs typeface="NikoshBAN" panose="02000000000000000000" pitchFamily="2" charset="0"/>
              </a:rPr>
              <a:t>কলকাতা বিশ্ববিদ্যালয় থেকে (এম,এ) </a:t>
            </a:r>
          </a:p>
          <a:p>
            <a:r>
              <a:rPr lang="bn-BD" sz="1600" dirty="0">
                <a:solidFill>
                  <a:schemeClr val="tx1"/>
                </a:solidFill>
                <a:latin typeface="NikoshBAN" panose="02000000000000000000" pitchFamily="2" charset="0"/>
                <a:cs typeface="NikoshBAN" panose="02000000000000000000" pitchFamily="2" charset="0"/>
              </a:rPr>
              <a:t>প্যারিসের সোরবন বিশ্ববিদ্যালয় থেকে (ডি,লিট)</a:t>
            </a:r>
            <a:endParaRPr lang="en-US" sz="1600" dirty="0">
              <a:solidFill>
                <a:schemeClr val="tx1"/>
              </a:solidFill>
              <a:latin typeface="NikoshBAN" panose="02000000000000000000" pitchFamily="2" charset="0"/>
              <a:cs typeface="NikoshBAN" panose="02000000000000000000" pitchFamily="2" charset="0"/>
            </a:endParaRPr>
          </a:p>
        </p:txBody>
      </p:sp>
      <p:sp>
        <p:nvSpPr>
          <p:cNvPr id="6" name="Rounded Rectangle 5"/>
          <p:cNvSpPr/>
          <p:nvPr/>
        </p:nvSpPr>
        <p:spPr>
          <a:xfrm>
            <a:off x="7829823" y="2584600"/>
            <a:ext cx="1585712" cy="513055"/>
          </a:xfrm>
          <a:prstGeom prst="roundRect">
            <a:avLst/>
          </a:prstGeom>
          <a:solidFill>
            <a:schemeClr val="accent2">
              <a:lumMod val="40000"/>
              <a:lumOff val="6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7030A0"/>
                </a:solidFill>
                <a:latin typeface="NikoshBAN" panose="02000000000000000000" pitchFamily="2" charset="0"/>
                <a:cs typeface="NikoshBAN" panose="02000000000000000000" pitchFamily="2" charset="0"/>
              </a:rPr>
              <a:t>পড়ালেখা</a:t>
            </a:r>
            <a:r>
              <a:rPr lang="en-US" sz="3200" dirty="0">
                <a:solidFill>
                  <a:srgbClr val="7030A0"/>
                </a:solidFill>
                <a:latin typeface="NikoshBAN" panose="02000000000000000000" pitchFamily="2" charset="0"/>
                <a:cs typeface="NikoshBAN" panose="02000000000000000000" pitchFamily="2" charset="0"/>
              </a:rPr>
              <a:t>:</a:t>
            </a:r>
          </a:p>
        </p:txBody>
      </p:sp>
      <p:sp>
        <p:nvSpPr>
          <p:cNvPr id="7" name="Rounded Rectangle 6"/>
          <p:cNvSpPr/>
          <p:nvPr/>
        </p:nvSpPr>
        <p:spPr>
          <a:xfrm>
            <a:off x="2338740" y="1972652"/>
            <a:ext cx="2246307" cy="677345"/>
          </a:xfrm>
          <a:prstGeom prst="roundRect">
            <a:avLst/>
          </a:prstGeom>
          <a:solidFill>
            <a:srgbClr val="FFFF9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400" dirty="0">
                <a:solidFill>
                  <a:schemeClr val="tx1"/>
                </a:solidFill>
                <a:latin typeface="NikoshBAN" panose="02000000000000000000" pitchFamily="2" charset="0"/>
                <a:cs typeface="NikoshBAN" panose="02000000000000000000" pitchFamily="2" charset="0"/>
              </a:rPr>
              <a:t>১৯৬৯ সালে ঢাকায়।</a:t>
            </a:r>
            <a:endParaRPr lang="en-US" sz="2400" dirty="0">
              <a:solidFill>
                <a:schemeClr val="tx1"/>
              </a:solidFill>
              <a:latin typeface="NikoshBAN" panose="02000000000000000000" pitchFamily="2" charset="0"/>
              <a:cs typeface="NikoshBAN" panose="02000000000000000000" pitchFamily="2" charset="0"/>
            </a:endParaRPr>
          </a:p>
        </p:txBody>
      </p:sp>
      <p:sp>
        <p:nvSpPr>
          <p:cNvPr id="8" name="Rounded Rectangle 7"/>
          <p:cNvSpPr/>
          <p:nvPr/>
        </p:nvSpPr>
        <p:spPr>
          <a:xfrm>
            <a:off x="7515053" y="5733036"/>
            <a:ext cx="2508900" cy="586127"/>
          </a:xfrm>
          <a:prstGeom prst="roundRect">
            <a:avLst/>
          </a:prstGeom>
          <a:solidFill>
            <a:srgbClr val="FF99CC"/>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solidFill>
                  <a:schemeClr val="accent5">
                    <a:lumMod val="75000"/>
                  </a:schemeClr>
                </a:solidFill>
                <a:latin typeface="NikoshBAN" panose="02000000000000000000" pitchFamily="2" charset="0"/>
                <a:cs typeface="NikoshBAN" panose="02000000000000000000" pitchFamily="2" charset="0"/>
              </a:rPr>
              <a:t>ঢাকা বিশ্ববিদ্যালয় ও </a:t>
            </a:r>
          </a:p>
          <a:p>
            <a:pPr algn="ctr"/>
            <a:r>
              <a:rPr lang="bn-BD" sz="2000" dirty="0">
                <a:solidFill>
                  <a:schemeClr val="accent5">
                    <a:lumMod val="75000"/>
                  </a:schemeClr>
                </a:solidFill>
                <a:latin typeface="NikoshBAN" panose="02000000000000000000" pitchFamily="2" charset="0"/>
                <a:cs typeface="NikoshBAN" panose="02000000000000000000" pitchFamily="2" charset="0"/>
              </a:rPr>
              <a:t>কলকাতা বিশ্ববিদ্যালয়</a:t>
            </a:r>
            <a:endParaRPr lang="en-US" sz="2000" dirty="0">
              <a:solidFill>
                <a:schemeClr val="accent5">
                  <a:lumMod val="75000"/>
                </a:schemeClr>
              </a:solidFill>
              <a:latin typeface="NikoshBAN" panose="02000000000000000000" pitchFamily="2" charset="0"/>
              <a:cs typeface="NikoshBAN" panose="02000000000000000000" pitchFamily="2" charset="0"/>
            </a:endParaRPr>
          </a:p>
        </p:txBody>
      </p:sp>
      <p:sp>
        <p:nvSpPr>
          <p:cNvPr id="9" name="Rounded Rectangle 8"/>
          <p:cNvSpPr/>
          <p:nvPr/>
        </p:nvSpPr>
        <p:spPr>
          <a:xfrm>
            <a:off x="7751674" y="4460559"/>
            <a:ext cx="1585712" cy="434662"/>
          </a:xfrm>
          <a:prstGeom prst="roundRect">
            <a:avLst/>
          </a:prstGeom>
          <a:solidFill>
            <a:schemeClr val="accent2">
              <a:lumMod val="40000"/>
              <a:lumOff val="6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7030A0"/>
                </a:solidFill>
                <a:latin typeface="NikoshBAN" panose="02000000000000000000" pitchFamily="2" charset="0"/>
                <a:cs typeface="NikoshBAN" panose="02000000000000000000" pitchFamily="2" charset="0"/>
              </a:rPr>
              <a:t>পেশা</a:t>
            </a:r>
            <a:r>
              <a:rPr lang="en-US" sz="3200" dirty="0">
                <a:solidFill>
                  <a:srgbClr val="7030A0"/>
                </a:solidFill>
                <a:latin typeface="NikoshBAN" panose="02000000000000000000" pitchFamily="2" charset="0"/>
                <a:cs typeface="NikoshBAN" panose="02000000000000000000" pitchFamily="2" charset="0"/>
              </a:rPr>
              <a:t>:</a:t>
            </a:r>
          </a:p>
        </p:txBody>
      </p:sp>
      <p:sp>
        <p:nvSpPr>
          <p:cNvPr id="10" name="Rounded Rectangle 9"/>
          <p:cNvSpPr/>
          <p:nvPr/>
        </p:nvSpPr>
        <p:spPr>
          <a:xfrm>
            <a:off x="8061535" y="5100326"/>
            <a:ext cx="1236371" cy="521594"/>
          </a:xfrm>
          <a:prstGeom prst="roundRect">
            <a:avLst/>
          </a:prstGeom>
          <a:solidFill>
            <a:srgbClr val="FFFF9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a:solidFill>
                  <a:schemeClr val="tx1"/>
                </a:solidFill>
                <a:latin typeface="NikoshBAN" panose="02000000000000000000" pitchFamily="2" charset="0"/>
                <a:cs typeface="NikoshBAN" panose="02000000000000000000" pitchFamily="2" charset="0"/>
              </a:rPr>
              <a:t>অধ্যাপনা </a:t>
            </a:r>
            <a:endParaRPr lang="en-US" sz="2800" dirty="0">
              <a:solidFill>
                <a:schemeClr val="tx1"/>
              </a:solidFill>
              <a:latin typeface="NikoshBAN" panose="02000000000000000000" pitchFamily="2" charset="0"/>
              <a:cs typeface="NikoshBAN" panose="02000000000000000000" pitchFamily="2" charset="0"/>
            </a:endParaRPr>
          </a:p>
        </p:txBody>
      </p:sp>
      <p:sp>
        <p:nvSpPr>
          <p:cNvPr id="11" name="Rounded Rectangle 10"/>
          <p:cNvSpPr/>
          <p:nvPr/>
        </p:nvSpPr>
        <p:spPr>
          <a:xfrm>
            <a:off x="1889091" y="4672653"/>
            <a:ext cx="2959958" cy="1780527"/>
          </a:xfrm>
          <a:prstGeom prst="roundRect">
            <a:avLst/>
          </a:prstGeom>
          <a:solidFill>
            <a:srgbClr val="FFFF9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400" dirty="0">
                <a:solidFill>
                  <a:srgbClr val="0070C0"/>
                </a:solidFill>
                <a:latin typeface="NikoshBAN" panose="02000000000000000000" pitchFamily="2" charset="0"/>
                <a:cs typeface="NikoshBAN" panose="02000000000000000000" pitchFamily="2" charset="0"/>
              </a:rPr>
              <a:t>উল্লেখযোগ্য গ্রন্থ</a:t>
            </a:r>
            <a:r>
              <a:rPr lang="en-US" sz="2400" dirty="0">
                <a:solidFill>
                  <a:srgbClr val="0070C0"/>
                </a:solidFill>
                <a:latin typeface="NikoshBAN" panose="02000000000000000000" pitchFamily="2" charset="0"/>
                <a:cs typeface="NikoshBAN" panose="02000000000000000000" pitchFamily="2" charset="0"/>
              </a:rPr>
              <a:t>:</a:t>
            </a:r>
            <a:r>
              <a:rPr lang="bn-BD" sz="2400" dirty="0">
                <a:solidFill>
                  <a:schemeClr val="tx1"/>
                </a:solidFill>
                <a:latin typeface="NikoshBAN" panose="02000000000000000000" pitchFamily="2" charset="0"/>
                <a:cs typeface="NikoshBAN" panose="02000000000000000000" pitchFamily="2" charset="0"/>
              </a:rPr>
              <a:t> শেষ নবীর সন্ধানে, গল্প মঞ্জরী।</a:t>
            </a:r>
          </a:p>
          <a:p>
            <a:r>
              <a:rPr lang="bn-BD" sz="2400" dirty="0">
                <a:solidFill>
                  <a:srgbClr val="0070C0"/>
                </a:solidFill>
                <a:latin typeface="NikoshBAN" panose="02000000000000000000" pitchFamily="2" charset="0"/>
                <a:cs typeface="NikoshBAN" panose="02000000000000000000" pitchFamily="2" charset="0"/>
              </a:rPr>
              <a:t>অভিধান</a:t>
            </a:r>
            <a:r>
              <a:rPr lang="en-US" sz="2400" dirty="0">
                <a:solidFill>
                  <a:srgbClr val="0070C0"/>
                </a:solidFill>
                <a:latin typeface="NikoshBAN" panose="02000000000000000000" pitchFamily="2" charset="0"/>
                <a:cs typeface="NikoshBAN" panose="02000000000000000000" pitchFamily="2" charset="0"/>
              </a:rPr>
              <a:t>:</a:t>
            </a:r>
            <a:r>
              <a:rPr lang="bn-BD" sz="2400" dirty="0">
                <a:solidFill>
                  <a:schemeClr val="tx1"/>
                </a:solidFill>
                <a:latin typeface="NikoshBAN" panose="02000000000000000000" pitchFamily="2" charset="0"/>
                <a:cs typeface="NikoshBAN" panose="02000000000000000000" pitchFamily="2" charset="0"/>
              </a:rPr>
              <a:t> বাংলা ভাষার আঞ্চলিক অভিধান</a:t>
            </a:r>
          </a:p>
          <a:p>
            <a:r>
              <a:rPr lang="bn-BD" sz="2400" dirty="0">
                <a:solidFill>
                  <a:srgbClr val="00B0F0"/>
                </a:solidFill>
                <a:latin typeface="NikoshBAN" panose="02000000000000000000" pitchFamily="2" charset="0"/>
                <a:cs typeface="NikoshBAN" panose="02000000000000000000" pitchFamily="2" charset="0"/>
              </a:rPr>
              <a:t>শিশু পত্রিকা</a:t>
            </a:r>
            <a:r>
              <a:rPr lang="en-US" sz="2400" dirty="0">
                <a:solidFill>
                  <a:srgbClr val="0070C0"/>
                </a:solidFill>
                <a:latin typeface="NikoshBAN" panose="02000000000000000000" pitchFamily="2" charset="0"/>
                <a:cs typeface="NikoshBAN" panose="02000000000000000000" pitchFamily="2" charset="0"/>
              </a:rPr>
              <a:t>:</a:t>
            </a:r>
            <a:r>
              <a:rPr lang="bn-BD" sz="2400" dirty="0">
                <a:solidFill>
                  <a:schemeClr val="tx1"/>
                </a:solidFill>
                <a:latin typeface="NikoshBAN" panose="02000000000000000000" pitchFamily="2" charset="0"/>
                <a:cs typeface="NikoshBAN" panose="02000000000000000000" pitchFamily="2" charset="0"/>
              </a:rPr>
              <a:t> আঙুর</a:t>
            </a:r>
            <a:endParaRPr lang="en-US" sz="2400" dirty="0">
              <a:solidFill>
                <a:schemeClr val="tx1"/>
              </a:solidFill>
              <a:latin typeface="NikoshBAN" panose="02000000000000000000" pitchFamily="2" charset="0"/>
              <a:cs typeface="NikoshBAN" panose="02000000000000000000" pitchFamily="2" charset="0"/>
            </a:endParaRPr>
          </a:p>
        </p:txBody>
      </p:sp>
      <p:sp>
        <p:nvSpPr>
          <p:cNvPr id="12" name="Rounded Rectangle 11"/>
          <p:cNvSpPr/>
          <p:nvPr/>
        </p:nvSpPr>
        <p:spPr>
          <a:xfrm>
            <a:off x="2310807" y="3791643"/>
            <a:ext cx="1918908" cy="546486"/>
          </a:xfrm>
          <a:prstGeom prst="roundRect">
            <a:avLst/>
          </a:prstGeom>
          <a:solidFill>
            <a:schemeClr val="accent2">
              <a:lumMod val="40000"/>
              <a:lumOff val="6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rgbClr val="7030A0"/>
                </a:solidFill>
                <a:latin typeface="NikoshBAN" panose="02000000000000000000" pitchFamily="2" charset="0"/>
                <a:cs typeface="NikoshBAN" panose="02000000000000000000" pitchFamily="2" charset="0"/>
              </a:rPr>
              <a:t>সাহিত্যকর্ম</a:t>
            </a:r>
            <a:r>
              <a:rPr lang="en-US" sz="2800" dirty="0">
                <a:solidFill>
                  <a:srgbClr val="7030A0"/>
                </a:solidFill>
                <a:latin typeface="NikoshBAN" panose="02000000000000000000" pitchFamily="2" charset="0"/>
                <a:cs typeface="NikoshBAN" panose="02000000000000000000" pitchFamily="2" charset="0"/>
              </a:rPr>
              <a:t>:</a:t>
            </a:r>
          </a:p>
        </p:txBody>
      </p:sp>
      <p:sp>
        <p:nvSpPr>
          <p:cNvPr id="13" name="Rectangle 12"/>
          <p:cNvSpPr/>
          <p:nvPr/>
        </p:nvSpPr>
        <p:spPr>
          <a:xfrm>
            <a:off x="1773891" y="2966953"/>
            <a:ext cx="3140775" cy="506145"/>
          </a:xfrm>
          <a:prstGeom prst="rect">
            <a:avLst/>
          </a:prstGeom>
          <a:solidFill>
            <a:srgbClr val="FF99CC"/>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000" dirty="0">
                <a:solidFill>
                  <a:srgbClr val="7030A0"/>
                </a:solidFill>
                <a:latin typeface="NikoshBAN" panose="02000000000000000000" pitchFamily="2" charset="0"/>
                <a:cs typeface="NikoshBAN" panose="02000000000000000000" pitchFamily="2" charset="0"/>
              </a:rPr>
              <a:t>তিনি বহু ভাষাবিদ ও পণ্ডিত ছিলেন।</a:t>
            </a:r>
            <a:endParaRPr lang="en-US" sz="2000" dirty="0">
              <a:solidFill>
                <a:srgbClr val="0070C0"/>
              </a:solidFill>
              <a:latin typeface="NikoshBAN" panose="02000000000000000000" pitchFamily="2" charset="0"/>
              <a:cs typeface="NikoshBAN" panose="02000000000000000000" pitchFamily="2" charset="0"/>
            </a:endParaRPr>
          </a:p>
        </p:txBody>
      </p:sp>
      <p:sp>
        <p:nvSpPr>
          <p:cNvPr id="14" name="Rounded Rectangle 13"/>
          <p:cNvSpPr/>
          <p:nvPr/>
        </p:nvSpPr>
        <p:spPr>
          <a:xfrm>
            <a:off x="3028931" y="1348831"/>
            <a:ext cx="994893" cy="434662"/>
          </a:xfrm>
          <a:prstGeom prst="roundRect">
            <a:avLst/>
          </a:prstGeom>
          <a:solidFill>
            <a:schemeClr val="accent2">
              <a:lumMod val="40000"/>
              <a:lumOff val="6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rgbClr val="7030A0"/>
                </a:solidFill>
                <a:latin typeface="NikoshBAN" panose="02000000000000000000" pitchFamily="2" charset="0"/>
                <a:cs typeface="NikoshBAN" panose="02000000000000000000" pitchFamily="2" charset="0"/>
              </a:rPr>
              <a:t>মৃত্যু</a:t>
            </a:r>
            <a:r>
              <a:rPr lang="en-US" sz="2800" dirty="0">
                <a:solidFill>
                  <a:srgbClr val="7030A0"/>
                </a:solidFill>
                <a:latin typeface="NikoshBAN" panose="02000000000000000000" pitchFamily="2" charset="0"/>
                <a:cs typeface="NikoshBAN" panose="02000000000000000000" pitchFamily="2" charset="0"/>
              </a:rPr>
              <a:t>:</a:t>
            </a:r>
          </a:p>
        </p:txBody>
      </p:sp>
      <p:sp>
        <p:nvSpPr>
          <p:cNvPr id="15" name="Rounded Rectangle 14"/>
          <p:cNvSpPr/>
          <p:nvPr/>
        </p:nvSpPr>
        <p:spPr>
          <a:xfrm>
            <a:off x="6688428" y="1823515"/>
            <a:ext cx="3307390" cy="618642"/>
          </a:xfrm>
          <a:prstGeom prst="roundRect">
            <a:avLst/>
          </a:prstGeom>
          <a:solidFill>
            <a:srgbClr val="FFFF9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400" dirty="0">
                <a:solidFill>
                  <a:schemeClr val="tx1"/>
                </a:solidFill>
                <a:latin typeface="NikoshBAN" panose="02000000000000000000" pitchFamily="2" charset="0"/>
                <a:cs typeface="NikoshBAN" panose="02000000000000000000" pitchFamily="2" charset="0"/>
              </a:rPr>
              <a:t>১৮৮৫ সালে, পশ্চিমবঙ্গের, ২৪ পরগনার, পেয়ারা গ্রামে।</a:t>
            </a:r>
            <a:endParaRPr lang="en-US" sz="2400" dirty="0">
              <a:solidFill>
                <a:schemeClr val="tx1"/>
              </a:solidFill>
              <a:latin typeface="NikoshBAN" panose="02000000000000000000" pitchFamily="2" charset="0"/>
              <a:cs typeface="NikoshBAN" panose="02000000000000000000" pitchFamily="2"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0674" y="2394840"/>
            <a:ext cx="1790357" cy="23198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angle"/>
            <a:contourClr>
              <a:srgbClr val="333333"/>
            </a:contourClr>
          </a:sp3d>
        </p:spPr>
      </p:pic>
      <p:grpSp>
        <p:nvGrpSpPr>
          <p:cNvPr id="21" name="Group 4"/>
          <p:cNvGrpSpPr>
            <a:grpSpLocks/>
          </p:cNvGrpSpPr>
          <p:nvPr/>
        </p:nvGrpSpPr>
        <p:grpSpPr bwMode="auto">
          <a:xfrm>
            <a:off x="154745" y="126609"/>
            <a:ext cx="11901267" cy="6731392"/>
            <a:chOff x="-17" y="61628"/>
            <a:chExt cx="12150161" cy="6796372"/>
          </a:xfrm>
        </p:grpSpPr>
        <p:sp>
          <p:nvSpPr>
            <p:cNvPr id="22" name="Rectangle 21"/>
            <p:cNvSpPr/>
            <p:nvPr/>
          </p:nvSpPr>
          <p:spPr>
            <a:xfrm>
              <a:off x="150237" y="182409"/>
              <a:ext cx="11852871" cy="6579867"/>
            </a:xfrm>
            <a:prstGeom prst="rect">
              <a:avLst/>
            </a:prstGeom>
            <a:noFill/>
            <a:ln w="76200">
              <a:solidFill>
                <a:srgbClr val="7030A0"/>
              </a:solidFill>
            </a:ln>
            <a:effectLst>
              <a:glow rad="1397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3" name="Rectangle 22"/>
            <p:cNvSpPr/>
            <p:nvPr/>
          </p:nvSpPr>
          <p:spPr>
            <a:xfrm>
              <a:off x="-17" y="61628"/>
              <a:ext cx="12150161" cy="6796372"/>
            </a:xfrm>
            <a:prstGeom prst="rect">
              <a:avLst/>
            </a:prstGeom>
            <a:noFill/>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0000"/>
                </a:solidFill>
              </a:endParaRPr>
            </a:p>
          </p:txBody>
        </p:sp>
      </p:grpSp>
    </p:spTree>
    <p:extLst>
      <p:ext uri="{BB962C8B-B14F-4D97-AF65-F5344CB8AC3E}">
        <p14:creationId xmlns:p14="http://schemas.microsoft.com/office/powerpoint/2010/main" val="22062728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ircle(in)">
                                      <p:cBhvr>
                                        <p:cTn id="50" dur="2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arn(inVertical)">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152401"/>
            <a:ext cx="4009292" cy="646331"/>
          </a:xfrm>
          <a:prstGeom prst="rect">
            <a:avLst/>
          </a:prstGeom>
        </p:spPr>
        <p:txBody>
          <a:bodyPr wrap="square">
            <a:spAutoFit/>
          </a:bodyPr>
          <a:lstStyle/>
          <a:p>
            <a:pPr algn="ctr"/>
            <a:r>
              <a:rPr lang="en-US" sz="3600" b="1" dirty="0" err="1">
                <a:solidFill>
                  <a:srgbClr val="FF0000"/>
                </a:solidFill>
                <a:latin typeface="NikoshLightBAN" pitchFamily="2" charset="0"/>
                <a:cs typeface="NikoshLightBAN" pitchFamily="2" charset="0"/>
              </a:rPr>
              <a:t>গল্প</a:t>
            </a:r>
            <a:r>
              <a:rPr lang="en-US" sz="3600" b="1" dirty="0">
                <a:solidFill>
                  <a:srgbClr val="FF0000"/>
                </a:solidFill>
                <a:latin typeface="NikoshLightBAN" pitchFamily="2" charset="0"/>
                <a:cs typeface="NikoshLightBAN" pitchFamily="2" charset="0"/>
              </a:rPr>
              <a:t> </a:t>
            </a:r>
            <a:r>
              <a:rPr lang="en-US" sz="3600" b="1" dirty="0" err="1">
                <a:solidFill>
                  <a:srgbClr val="FF0000"/>
                </a:solidFill>
                <a:latin typeface="NikoshLightBAN" pitchFamily="2" charset="0"/>
                <a:cs typeface="NikoshLightBAN" pitchFamily="2" charset="0"/>
              </a:rPr>
              <a:t>পরিচিতি</a:t>
            </a:r>
            <a:endParaRPr lang="en-US" sz="3600" b="1" dirty="0">
              <a:solidFill>
                <a:srgbClr val="FF0000"/>
              </a:solidFill>
              <a:latin typeface="NikoshLightBAN" pitchFamily="2" charset="0"/>
              <a:cs typeface="NikoshLightBAN" pitchFamily="2" charset="0"/>
            </a:endParaRPr>
          </a:p>
        </p:txBody>
      </p:sp>
      <p:sp>
        <p:nvSpPr>
          <p:cNvPr id="8" name="Rectangle 7"/>
          <p:cNvSpPr/>
          <p:nvPr/>
        </p:nvSpPr>
        <p:spPr>
          <a:xfrm>
            <a:off x="604913" y="1609581"/>
            <a:ext cx="11183814" cy="4524315"/>
          </a:xfrm>
          <a:prstGeom prst="rect">
            <a:avLst/>
          </a:prstGeom>
        </p:spPr>
        <p:txBody>
          <a:bodyPr wrap="square">
            <a:spAutoFit/>
          </a:bodyPr>
          <a:lstStyle/>
          <a:p>
            <a:pPr algn="just"/>
            <a:r>
              <a:rPr lang="en-US" sz="3600" b="1" dirty="0" err="1">
                <a:latin typeface="NikoshBAN" panose="02000000000000000000" pitchFamily="2" charset="0"/>
                <a:cs typeface="NikoshBAN" panose="02000000000000000000" pitchFamily="2" charset="0"/>
              </a:rPr>
              <a:t>সতাতার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পুরস্কার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গল্পটি</a:t>
            </a:r>
            <a:r>
              <a:rPr lang="en-US" sz="3600" b="1" dirty="0">
                <a:latin typeface="NikoshBAN" panose="02000000000000000000" pitchFamily="2" charset="0"/>
                <a:cs typeface="NikoshBAN" panose="02000000000000000000" pitchFamily="2" charset="0"/>
              </a:rPr>
              <a:t> ড. </a:t>
            </a:r>
            <a:r>
              <a:rPr lang="en-US" sz="3600" b="1" dirty="0" err="1">
                <a:latin typeface="NikoshBAN" panose="02000000000000000000" pitchFamily="2" charset="0"/>
                <a:cs typeface="NikoshBAN" panose="02000000000000000000" pitchFamily="2" charset="0"/>
              </a:rPr>
              <a:t>মুহম্মদ</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শহীদুল্লাহর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রচনাবলী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গ্রন্থের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অর্ন্তগত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একটি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নৈতিক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শিক্ষামূলক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গল্প</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হাদিসের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কাহিণী</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অবলম্বনে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রচিত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তিনজন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ইহুদী</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গোত্রের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মানুষের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ওপর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ফেরেশতার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পরীক্ষার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মধ্য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গল্পের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মূলবক্তব্য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প্রতিফলিত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হয়েছে</a:t>
            </a:r>
            <a:r>
              <a:rPr lang="en-US" sz="3600" b="1" dirty="0">
                <a:latin typeface="NikoshBAN" panose="02000000000000000000" pitchFamily="2" charset="0"/>
                <a:cs typeface="NikoshBAN" panose="02000000000000000000" pitchFamily="2" charset="0"/>
              </a:rPr>
              <a:t>।</a:t>
            </a:r>
          </a:p>
          <a:p>
            <a:pPr algn="ctr"/>
            <a:r>
              <a:rPr lang="en-US" sz="3600" b="1" dirty="0" err="1">
                <a:latin typeface="NikoshBAN" panose="02000000000000000000" pitchFamily="2" charset="0"/>
                <a:cs typeface="NikoshBAN" panose="02000000000000000000" pitchFamily="2" charset="0"/>
              </a:rPr>
              <a:t>তিনজন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মানুষঃ</a:t>
            </a:r>
            <a:r>
              <a:rPr lang="en-US" sz="3600" b="1" dirty="0">
                <a:latin typeface="NikoshBAN" panose="02000000000000000000" pitchFamily="2" charset="0"/>
                <a:cs typeface="NikoshBAN" panose="02000000000000000000" pitchFamily="2" charset="0"/>
              </a:rPr>
              <a:t> </a:t>
            </a:r>
            <a:r>
              <a:rPr lang="en-US" sz="3600" b="1" dirty="0">
                <a:solidFill>
                  <a:srgbClr val="7030A0"/>
                </a:solidFill>
                <a:latin typeface="NikoshBAN" panose="02000000000000000000" pitchFamily="2" charset="0"/>
                <a:cs typeface="NikoshBAN" panose="02000000000000000000" pitchFamily="2" charset="0"/>
              </a:rPr>
              <a:t>১/ </a:t>
            </a:r>
            <a:r>
              <a:rPr lang="en-US" sz="3600" b="1" dirty="0" err="1">
                <a:solidFill>
                  <a:srgbClr val="7030A0"/>
                </a:solidFill>
                <a:latin typeface="NikoshBAN" panose="02000000000000000000" pitchFamily="2" charset="0"/>
                <a:cs typeface="NikoshBAN" panose="02000000000000000000" pitchFamily="2" charset="0"/>
              </a:rPr>
              <a:t>ধবলরোগী</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বা</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সাদা</a:t>
            </a:r>
            <a:r>
              <a:rPr lang="en-US" sz="3600" b="1" dirty="0">
                <a:solidFill>
                  <a:srgbClr val="7030A0"/>
                </a:solidFill>
                <a:latin typeface="NikoshBAN" panose="02000000000000000000" pitchFamily="2" charset="0"/>
                <a:cs typeface="NikoshBAN" panose="02000000000000000000" pitchFamily="2" charset="0"/>
              </a:rPr>
              <a:t> </a:t>
            </a:r>
          </a:p>
          <a:p>
            <a:pPr algn="ctr"/>
            <a:r>
              <a:rPr lang="en-US" sz="3600" b="1" dirty="0">
                <a:latin typeface="NikoshBAN" panose="02000000000000000000" pitchFamily="2" charset="0"/>
                <a:cs typeface="NikoshBAN" panose="02000000000000000000" pitchFamily="2" charset="0"/>
              </a:rPr>
              <a:t>              ২/ </a:t>
            </a:r>
            <a:r>
              <a:rPr lang="en-US" sz="3600" b="1" dirty="0" err="1">
                <a:latin typeface="NikoshBAN" panose="02000000000000000000" pitchFamily="2" charset="0"/>
                <a:cs typeface="NikoshBAN" panose="02000000000000000000" pitchFamily="2" charset="0"/>
              </a:rPr>
              <a:t>টাকওয়ালা</a:t>
            </a:r>
            <a:r>
              <a:rPr lang="en-US" sz="3600" b="1" dirty="0">
                <a:latin typeface="NikoshBAN" panose="02000000000000000000" pitchFamily="2" charset="0"/>
                <a:cs typeface="NikoshBAN" panose="02000000000000000000" pitchFamily="2" charset="0"/>
              </a:rPr>
              <a:t> </a:t>
            </a:r>
          </a:p>
          <a:p>
            <a:pPr algn="ctr"/>
            <a:r>
              <a:rPr lang="en-US" sz="3600" b="1" dirty="0">
                <a:latin typeface="NikoshBAN" panose="02000000000000000000" pitchFamily="2" charset="0"/>
                <a:cs typeface="NikoshBAN" panose="02000000000000000000" pitchFamily="2" charset="0"/>
              </a:rPr>
              <a:t>   </a:t>
            </a:r>
            <a:r>
              <a:rPr lang="en-US" sz="3600" b="1" dirty="0">
                <a:solidFill>
                  <a:srgbClr val="FF0000"/>
                </a:solidFill>
                <a:latin typeface="NikoshBAN" panose="02000000000000000000" pitchFamily="2" charset="0"/>
                <a:cs typeface="NikoshBAN" panose="02000000000000000000" pitchFamily="2" charset="0"/>
              </a:rPr>
              <a:t>৩/ </a:t>
            </a:r>
            <a:r>
              <a:rPr lang="en-US" sz="3600" b="1" dirty="0" err="1">
                <a:solidFill>
                  <a:srgbClr val="FF0000"/>
                </a:solidFill>
                <a:latin typeface="NikoshBAN" panose="02000000000000000000" pitchFamily="2" charset="0"/>
                <a:cs typeface="NikoshBAN" panose="02000000000000000000" pitchFamily="2" charset="0"/>
              </a:rPr>
              <a:t>অন্ধ</a:t>
            </a:r>
            <a:endParaRPr lang="en-US" sz="3600" b="1" dirty="0">
              <a:solidFill>
                <a:srgbClr val="FF0000"/>
              </a:solidFill>
              <a:latin typeface="NikoshBAN" panose="02000000000000000000" pitchFamily="2" charset="0"/>
              <a:cs typeface="NikoshBAN" panose="02000000000000000000" pitchFamily="2" charset="0"/>
            </a:endParaRPr>
          </a:p>
          <a:p>
            <a:pPr algn="ctr"/>
            <a:r>
              <a:rPr lang="en-US" sz="3600" b="1" dirty="0" err="1">
                <a:solidFill>
                  <a:srgbClr val="002060"/>
                </a:solidFill>
                <a:latin typeface="NikoshBAN" panose="02000000000000000000" pitchFamily="2" charset="0"/>
                <a:cs typeface="NikoshBAN" panose="02000000000000000000" pitchFamily="2" charset="0"/>
              </a:rPr>
              <a:t>পূরস্কার</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পেলেনঃ</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উট</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গাভী</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ছাগল</a:t>
            </a:r>
            <a:r>
              <a:rPr lang="en-US" sz="3600" b="1" dirty="0">
                <a:solidFill>
                  <a:srgbClr val="00206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6854016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iterate type="lt">
                                    <p:tmPct val="5000"/>
                                  </p:iterate>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827" y="227176"/>
            <a:ext cx="11657428" cy="6763390"/>
          </a:xfrm>
          <a:prstGeom prst="rect">
            <a:avLst/>
          </a:prstGeom>
          <a:noFill/>
        </p:spPr>
        <p:txBody>
          <a:bodyPr wrap="square" rtlCol="0">
            <a:spAutoFit/>
          </a:bodyPr>
          <a:lstStyle/>
          <a:p>
            <a:r>
              <a:rPr lang="as-IN" sz="2800" dirty="0">
                <a:latin typeface="NikoshBAN" panose="02000000000000000000" pitchFamily="2" charset="0"/>
                <a:cs typeface="NikoshBAN" panose="02000000000000000000" pitchFamily="2" charset="0"/>
              </a:rPr>
              <a:t>সেকালে্ ইহুদি বংশে তিনটি লোক ছিল-একজনের সর্বাঙ্গে ধবল, একজনের মাথায় টাক, আরেক জনের দুই চোখ অন্ধ। আল্লাহ তাহাদের পরীক্ষার জন্য তাহাদের কাছে এক ফেরেশতা পাঠাইলেন। ফেরেশতা হইলেন আল্লাহর দূত। তাহারা নূরের তৈয়ারী এমনি কেহ তাহাদিগকে দেখিতে পায় না। আল্লাহর হুকুমে তাঁহারা সকল কাজ করিয়া থাকেন।ফেরেশতা মানুষের রূপ ধরিয়া প্রথমে ধবলরোগীর নিকটে আসিলেন। তিনি তাহাকে বলিলেন, কী তুমি সবচেয়ে ভালোবাসো?ধবলরোগী বলিল, আহা! আমার গায়ের রং যদি ভালো হয়। সকলে যে আমাকে বড় ঘৃণা করে।স্বগীয় দূত তাহার গায়ে হাত বুলাইয়া দিলেন।তাহার রোগ সারিয়া গেল। তাহার গায়ের চামড়া ভালো হইল।তারপর আল্লাহর দূত পুনরায় তাহাকে জিজ্ঞাসা করিলেন, এখন তুমি কী চাও?</a:t>
            </a:r>
          </a:p>
          <a:p>
            <a:r>
              <a:rPr lang="as-IN" sz="2800" dirty="0">
                <a:latin typeface="NikoshBAN" panose="02000000000000000000" pitchFamily="2" charset="0"/>
                <a:cs typeface="NikoshBAN" panose="02000000000000000000" pitchFamily="2" charset="0"/>
              </a:rPr>
              <a:t>সে বলিল, আমি উট চাই।</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দূত তাহাকে একটি গাভিন উট দিয়া বলিলেন, এই লও। ইহাতে তোমার ভাগ্য খুলিবে।তারপর সেই ফেরেশতা টাকওয়ালার কাছে গিয়া বলিলেন, কী তুমি সবেচেয়ে ভালোবাসো? সে বলিল, আহা! আমার এই রোগ যদি সারিয়া যায়।যদি আমার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মাথায় চুল ওঠে!</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আল্লাহর দূত তাহার মাথায় হাত বুলাইয়া দিলেন। তাহার টাক সারিয়া গেল। তাহার মাথায় চুল গজাইল। দূত পুনরায় বলিলেন, এখন তুমি কী চাও?সে বলিল, গাভী।</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তিনি তাহাকে একটি গাভিন গাভী দিয়া বলিলেন, এই লও। ইহাতে তোমার ভাগ্য খুলিবে।তারপর স্বর্গীয় দূত অন্ধের কাছে গেলেন। গিয়া বলিলেন, কী তুমি সবচেয়ে ভালোবাসো?</a:t>
            </a:r>
          </a:p>
          <a:p>
            <a:r>
              <a:rPr lang="as-IN" sz="2800" dirty="0">
                <a:latin typeface="NikoshBAN" panose="02000000000000000000" pitchFamily="2" charset="0"/>
                <a:cs typeface="NikoshBAN" panose="02000000000000000000" pitchFamily="2" charset="0"/>
              </a:rPr>
              <a:t>সে বলিল, আল্লাহ আমার চোখ ভালো করিয়া দিন। আমি যেন লোকের মুখ দেখিতে পাই।</a:t>
            </a:r>
          </a:p>
          <a:p>
            <a:endParaRPr lang="as-IN" sz="2800" dirty="0">
              <a:latin typeface="NikoshBAN" panose="02000000000000000000" pitchFamily="2" charset="0"/>
              <a:cs typeface="NikoshBAN" panose="02000000000000000000" pitchFamily="2" charset="0"/>
            </a:endParaRPr>
          </a:p>
          <a:p>
            <a:endParaRPr lang="en-US" sz="13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33895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TotalTime>
  <Words>1252</Words>
  <Application>Microsoft Office PowerPoint</Application>
  <PresentationFormat>Widescreen</PresentationFormat>
  <Paragraphs>146</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NikoshBAN</vt:lpstr>
      <vt:lpstr>NikoshLightBAN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WALTON</dc:creator>
  <cp:lastModifiedBy>Masud</cp:lastModifiedBy>
  <cp:revision>18</cp:revision>
  <dcterms:created xsi:type="dcterms:W3CDTF">2019-05-01T02:57:26Z</dcterms:created>
  <dcterms:modified xsi:type="dcterms:W3CDTF">2020-09-05T15:36:39Z</dcterms:modified>
</cp:coreProperties>
</file>