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56" r:id="rId4"/>
    <p:sldId id="264" r:id="rId5"/>
    <p:sldId id="265" r:id="rId6"/>
    <p:sldId id="266" r:id="rId7"/>
    <p:sldId id="267" r:id="rId8"/>
    <p:sldId id="268" r:id="rId9"/>
    <p:sldId id="257" r:id="rId10"/>
    <p:sldId id="258" r:id="rId11"/>
    <p:sldId id="259" r:id="rId12"/>
    <p:sldId id="260" r:id="rId13"/>
    <p:sldId id="263" r:id="rId14"/>
    <p:sldId id="270" r:id="rId15"/>
    <p:sldId id="269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B8D4-5525-4583-94EF-919EDB26F7F0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2C9E-68F6-4C23-84D3-401DFE5CE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48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B8D4-5525-4583-94EF-919EDB26F7F0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2C9E-68F6-4C23-84D3-401DFE5CE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01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B8D4-5525-4583-94EF-919EDB26F7F0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2C9E-68F6-4C23-84D3-401DFE5CE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86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B8D4-5525-4583-94EF-919EDB26F7F0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2C9E-68F6-4C23-84D3-401DFE5CEC8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696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B8D4-5525-4583-94EF-919EDB26F7F0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2C9E-68F6-4C23-84D3-401DFE5CE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18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B8D4-5525-4583-94EF-919EDB26F7F0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2C9E-68F6-4C23-84D3-401DFE5CE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50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B8D4-5525-4583-94EF-919EDB26F7F0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2C9E-68F6-4C23-84D3-401DFE5CE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29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B8D4-5525-4583-94EF-919EDB26F7F0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2C9E-68F6-4C23-84D3-401DFE5CE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35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B8D4-5525-4583-94EF-919EDB26F7F0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2C9E-68F6-4C23-84D3-401DFE5CE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6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B8D4-5525-4583-94EF-919EDB26F7F0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2C9E-68F6-4C23-84D3-401DFE5CE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10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B8D4-5525-4583-94EF-919EDB26F7F0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2C9E-68F6-4C23-84D3-401DFE5CE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01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B8D4-5525-4583-94EF-919EDB26F7F0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2C9E-68F6-4C23-84D3-401DFE5CE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97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B8D4-5525-4583-94EF-919EDB26F7F0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2C9E-68F6-4C23-84D3-401DFE5CE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63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B8D4-5525-4583-94EF-919EDB26F7F0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2C9E-68F6-4C23-84D3-401DFE5CE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79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B8D4-5525-4583-94EF-919EDB26F7F0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2C9E-68F6-4C23-84D3-401DFE5CE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03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B8D4-5525-4583-94EF-919EDB26F7F0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2C9E-68F6-4C23-84D3-401DFE5CE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43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B8D4-5525-4583-94EF-919EDB26F7F0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2C9E-68F6-4C23-84D3-401DFE5CE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68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1ECB8D4-5525-4583-94EF-919EDB26F7F0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0002C9E-68F6-4C23-84D3-401DFE5CE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8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fif"/><Relationship Id="rId3" Type="http://schemas.openxmlformats.org/officeDocument/2006/relationships/image" Target="../media/image23.jfif"/><Relationship Id="rId7" Type="http://schemas.openxmlformats.org/officeDocument/2006/relationships/image" Target="../media/image27.jp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fif"/><Relationship Id="rId5" Type="http://schemas.openxmlformats.org/officeDocument/2006/relationships/image" Target="../media/image25.jfif"/><Relationship Id="rId4" Type="http://schemas.openxmlformats.org/officeDocument/2006/relationships/image" Target="../media/image24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fif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fif"/><Relationship Id="rId4" Type="http://schemas.openxmlformats.org/officeDocument/2006/relationships/image" Target="../media/image30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fi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f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13" Type="http://schemas.openxmlformats.org/officeDocument/2006/relationships/image" Target="../media/image46.jfif"/><Relationship Id="rId3" Type="http://schemas.openxmlformats.org/officeDocument/2006/relationships/image" Target="../media/image36.jpg"/><Relationship Id="rId7" Type="http://schemas.openxmlformats.org/officeDocument/2006/relationships/image" Target="../media/image40.jfif"/><Relationship Id="rId12" Type="http://schemas.openxmlformats.org/officeDocument/2006/relationships/image" Target="../media/image45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fif"/><Relationship Id="rId11" Type="http://schemas.openxmlformats.org/officeDocument/2006/relationships/image" Target="../media/image44.jfif"/><Relationship Id="rId5" Type="http://schemas.openxmlformats.org/officeDocument/2006/relationships/image" Target="../media/image38.jpg"/><Relationship Id="rId10" Type="http://schemas.openxmlformats.org/officeDocument/2006/relationships/image" Target="../media/image43.jfif"/><Relationship Id="rId4" Type="http://schemas.openxmlformats.org/officeDocument/2006/relationships/image" Target="../media/image37.jfif"/><Relationship Id="rId9" Type="http://schemas.openxmlformats.org/officeDocument/2006/relationships/image" Target="../media/image42.jf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f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fif"/><Relationship Id="rId3" Type="http://schemas.openxmlformats.org/officeDocument/2006/relationships/image" Target="../media/image7.jfif"/><Relationship Id="rId7" Type="http://schemas.openxmlformats.org/officeDocument/2006/relationships/image" Target="../media/image11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fif"/><Relationship Id="rId9" Type="http://schemas.openxmlformats.org/officeDocument/2006/relationships/image" Target="../media/image13.jf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fif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fif"/><Relationship Id="rId5" Type="http://schemas.openxmlformats.org/officeDocument/2006/relationships/image" Target="../media/image17.jfif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ndaman’s Best &lt;strong&gt;beaches&lt;/strong&gt; | Confessions of a Linguist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910"/>
            <a:ext cx="12192000" cy="8479971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1139702" y="2915609"/>
            <a:ext cx="11281228" cy="1492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6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6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dirty="0">
              <a:solidFill>
                <a:schemeClr val="bg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19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418"/>
            <a:ext cx="2600325" cy="17621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88" y="1814513"/>
            <a:ext cx="3120736" cy="249035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4540828"/>
            <a:ext cx="2857500" cy="23171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787" y="165388"/>
            <a:ext cx="2933700" cy="252239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560" y="3080905"/>
            <a:ext cx="3742458" cy="291984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131" y="-55418"/>
            <a:ext cx="3669290" cy="24912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745" y="3616903"/>
            <a:ext cx="3330286" cy="18478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19403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7096" y="309708"/>
            <a:ext cx="4689764" cy="715530"/>
          </a:xfrm>
        </p:spPr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7" y="97416"/>
            <a:ext cx="2840181" cy="37402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432" y="1870147"/>
            <a:ext cx="3320545" cy="37402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367" y="0"/>
            <a:ext cx="2912269" cy="37402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553" y="3117706"/>
            <a:ext cx="3119005" cy="37402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70136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2691" y="309706"/>
            <a:ext cx="5548745" cy="646257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4405745" cy="45162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45" y="1690688"/>
            <a:ext cx="4121726" cy="45162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487" y="1690687"/>
            <a:ext cx="3664529" cy="45162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34011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122" y="0"/>
            <a:ext cx="3553691" cy="721086"/>
          </a:xfrm>
        </p:spPr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পরিবেশগত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" y="721086"/>
            <a:ext cx="3098369" cy="19653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2964151"/>
            <a:ext cx="2916959" cy="174639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12" y="5131739"/>
            <a:ext cx="2857500" cy="1600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922" y="2990669"/>
            <a:ext cx="2729346" cy="169335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556" y="950949"/>
            <a:ext cx="2886075" cy="15811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ectangle 7"/>
          <p:cNvSpPr/>
          <p:nvPr/>
        </p:nvSpPr>
        <p:spPr>
          <a:xfrm>
            <a:off x="1233055" y="2299855"/>
            <a:ext cx="1302327" cy="44991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ন্যা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1015132" y="4323664"/>
            <a:ext cx="1302327" cy="44991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 </a:t>
            </a:r>
            <a:r>
              <a:rPr lang="en-US" sz="4400" dirty="0" err="1" smtClean="0"/>
              <a:t>খরা</a:t>
            </a:r>
            <a:endParaRPr lang="en-US" sz="4400" dirty="0"/>
          </a:p>
        </p:txBody>
      </p:sp>
      <p:sp>
        <p:nvSpPr>
          <p:cNvPr id="10" name="Rectangle 9"/>
          <p:cNvSpPr/>
          <p:nvPr/>
        </p:nvSpPr>
        <p:spPr>
          <a:xfrm>
            <a:off x="894698" y="6408088"/>
            <a:ext cx="1302327" cy="44991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 </a:t>
            </a:r>
            <a:r>
              <a:rPr lang="en-US" sz="2800" dirty="0" err="1" smtClean="0"/>
              <a:t>অতিবৃষ্টি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4205431" y="4317422"/>
            <a:ext cx="1302327" cy="44991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এসিডবৃষ্টি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4205429" y="2228031"/>
            <a:ext cx="1302327" cy="44991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 </a:t>
            </a:r>
            <a:r>
              <a:rPr lang="en-US" sz="2800" dirty="0" err="1" smtClean="0"/>
              <a:t>অনাবৃষ্টি</a:t>
            </a:r>
            <a:endParaRPr lang="en-US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145" y="5059022"/>
            <a:ext cx="2628900" cy="17430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04" y="917178"/>
            <a:ext cx="2771704" cy="183258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118" y="2990669"/>
            <a:ext cx="2428875" cy="18764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728" y="5107996"/>
            <a:ext cx="2705100" cy="16859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564" y="1049168"/>
            <a:ext cx="2809875" cy="16287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939" y="2910525"/>
            <a:ext cx="2857500" cy="18764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026" y="4909888"/>
            <a:ext cx="3010474" cy="182205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2" name="Rectangle 21"/>
          <p:cNvSpPr/>
          <p:nvPr/>
        </p:nvSpPr>
        <p:spPr>
          <a:xfrm>
            <a:off x="7232391" y="2268225"/>
            <a:ext cx="1302327" cy="44991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টর্নেডো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266475" y="2226660"/>
            <a:ext cx="1302327" cy="44991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শব্দদূষণ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121813" y="6251035"/>
            <a:ext cx="1302327" cy="37143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পানিদূষণ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173337" y="4317422"/>
            <a:ext cx="1302327" cy="44991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আর্সেনিক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072255" y="6248400"/>
            <a:ext cx="1272775" cy="494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শিল্পদূষণ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4322618" y="6345381"/>
            <a:ext cx="1232481" cy="44853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জলোচ্ছ্বাস</a:t>
            </a:r>
            <a:endParaRPr lang="en-US" sz="2000" dirty="0"/>
          </a:p>
        </p:txBody>
      </p:sp>
      <p:sp>
        <p:nvSpPr>
          <p:cNvPr id="30" name="Rectangle 29"/>
          <p:cNvSpPr/>
          <p:nvPr/>
        </p:nvSpPr>
        <p:spPr>
          <a:xfrm>
            <a:off x="7232390" y="4347909"/>
            <a:ext cx="1302327" cy="44991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বায়ুদূষণ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829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3739" y="202880"/>
            <a:ext cx="4669607" cy="905483"/>
          </a:xfrm>
        </p:spPr>
        <p:txBody>
          <a:bodyPr>
            <a:normAutofit fontScale="90000"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5886147"/>
            <a:ext cx="12081163" cy="9718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সমস্যা কীভাবে বহুমুখী সমস্যার সৃষ্টি করে তা একটি দৃষ্টান্তের সাহায্যে উপস্থাপন কর।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7" y="1108364"/>
            <a:ext cx="11804073" cy="493221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53581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375" y="133609"/>
            <a:ext cx="4378661" cy="794646"/>
          </a:xfrm>
        </p:spPr>
        <p:txBody>
          <a:bodyPr>
            <a:normAutofit fontScale="90000"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219200"/>
            <a:ext cx="1127760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সামাজিক সমস্যা কি?</a:t>
            </a:r>
          </a:p>
          <a:p>
            <a:pPr marL="0" indent="0">
              <a:buNone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কাংখিত অবস্থা                                   (খ) অনাকাংখিত অবস্থা</a:t>
            </a:r>
          </a:p>
          <a:p>
            <a:pPr marL="0" indent="0">
              <a:buNone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দ্বন্দ্বমুলক অবস্থা                                    (ঘ) শোচনীয় অবস্থা</a:t>
            </a:r>
          </a:p>
          <a:p>
            <a:pPr marL="0" indent="0">
              <a:buNone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“সামাজিক সমস্যা বলতে এমন একটি পরিস্থিতিকে বুঝায়,যা অবাঞ্চিত এবং যার প্রতিকার সংঘবদ্ধভাবে করা উচিত”-উক্তিটি কোন সমাজবিজ্ঞানী করেছেন?</a:t>
            </a:r>
          </a:p>
          <a:p>
            <a:pPr marL="0" indent="0">
              <a:buNone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হর্টন                                                   (খ) লেসলি</a:t>
            </a:r>
          </a:p>
          <a:p>
            <a:pPr marL="0" indent="0">
              <a:buNone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ফ্রাংক                                                  (ঘ) ফেল্পস </a:t>
            </a:r>
          </a:p>
          <a:p>
            <a:pPr marL="0" indent="0">
              <a:buNone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‘Social problem’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শীর্ষক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প্রবন্ধের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রচয়িতা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ফ্রাংক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(খ) রবার্ট এল বার্কার</a:t>
            </a:r>
          </a:p>
          <a:p>
            <a:pPr marL="0" indent="0">
              <a:buNone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আনর্ড রোজ                                             (ঘ) রাব ও সিলনিক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5721927"/>
            <a:ext cx="512618" cy="31865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0" y="4038600"/>
            <a:ext cx="512618" cy="31865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33455" y="1953490"/>
            <a:ext cx="512618" cy="31865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41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5964" cy="62068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IN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" y="6206836"/>
            <a:ext cx="12967854" cy="9559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এলাকায় যৌতুক ও বাল্যবিবাহ সমস্যা আর কোন কোন সমস্যার জন্ম দিতে পারে তার একটি ছক তৈরি কর।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0480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le:Beautiful &lt;strong&gt;Red Rose&lt;/strong&gt;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7920" y="3670664"/>
            <a:ext cx="4459514" cy="889499"/>
          </a:xfrm>
        </p:spPr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539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/>
          <p:cNvSpPr>
            <a:spLocks noGrp="1"/>
          </p:cNvSpPr>
          <p:nvPr>
            <p:ph type="body" idx="1"/>
          </p:nvPr>
        </p:nvSpPr>
        <p:spPr>
          <a:xfrm>
            <a:off x="4641942" y="747676"/>
            <a:ext cx="3399059" cy="576262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পরিচিতি</a:t>
            </a:r>
            <a:endParaRPr lang="en-US" sz="3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3"/>
          </p:nvPr>
        </p:nvSpPr>
        <p:spPr>
          <a:xfrm>
            <a:off x="915945" y="1554521"/>
            <a:ext cx="5246914" cy="4905829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>
                <a:latin typeface="Shonar Bangla" pitchFamily="34" charset="0"/>
                <a:cs typeface="Shonar Bangla" pitchFamily="34" charset="0"/>
              </a:rPr>
              <a:t>                                                                                                       </a:t>
            </a:r>
          </a:p>
          <a:p>
            <a:pPr>
              <a:buNone/>
            </a:pPr>
            <a:endParaRPr lang="en-US" sz="2000" dirty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sz="20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sz="2000" dirty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sz="2000" dirty="0" smtClean="0"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উম্মে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হাবিবা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আক্তার</a:t>
            </a:r>
            <a:endParaRPr lang="en-US" sz="2400" dirty="0" smtClean="0"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 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প্রভাষক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(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সমাজবিজ্ঞান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)</a:t>
            </a:r>
          </a:p>
          <a:p>
            <a:pPr algn="ctr">
              <a:buNone/>
            </a:pP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 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বওলা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ডিগ্রি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কলেজ</a:t>
            </a:r>
            <a:endParaRPr lang="en-US" sz="2400" dirty="0" smtClean="0"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 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ফুলপুর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,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ময়মনসিংহ</a:t>
            </a:r>
            <a:endParaRPr lang="en-US" sz="24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4"/>
          </p:nvPr>
        </p:nvSpPr>
        <p:spPr>
          <a:xfrm>
            <a:off x="6438211" y="1554521"/>
            <a:ext cx="5244273" cy="4905829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  </a:t>
            </a:r>
          </a:p>
          <a:p>
            <a:pPr>
              <a:buNone/>
            </a:pPr>
            <a:endParaRPr lang="en-US" sz="3200" dirty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বিষয়ঃ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সমাজবিজ্ঞান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 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শ্রেণিঃ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দ্বাদশ</a:t>
            </a:r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 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অধ্যায়ঃ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IN" sz="3200" dirty="0" smtClean="0">
                <a:latin typeface="Shonar Bangla" pitchFamily="34" charset="0"/>
                <a:cs typeface="Shonar Bangla" pitchFamily="34" charset="0"/>
              </a:rPr>
              <a:t>নবম(বাংলাদেশের সামাজিক সমস্যা ও প্রতিকারের </a:t>
            </a:r>
            <a:r>
              <a:rPr lang="bn-IN" sz="3500" dirty="0" smtClean="0">
                <a:latin typeface="Shonar Bangla" pitchFamily="34" charset="0"/>
                <a:cs typeface="Shonar Bangla" pitchFamily="34" charset="0"/>
              </a:rPr>
              <a:t>উপায়</a:t>
            </a:r>
            <a:r>
              <a:rPr lang="bn-IN" sz="3200" dirty="0" smtClean="0">
                <a:latin typeface="Shonar Bangla" pitchFamily="34" charset="0"/>
                <a:cs typeface="Shonar Bangla" pitchFamily="34" charset="0"/>
              </a:rPr>
              <a:t>)</a:t>
            </a:r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পাঠঃ</a:t>
            </a:r>
            <a:r>
              <a:rPr lang="bn-IN" sz="32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IN" sz="3200" dirty="0" smtClean="0">
                <a:latin typeface="Shonar Bangla" pitchFamily="34" charset="0"/>
                <a:cs typeface="Shonar Bangla" pitchFamily="34" charset="0"/>
              </a:rPr>
              <a:t>সামাজিক সমস্যা</a:t>
            </a:r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sz="3200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107" y="1554521"/>
            <a:ext cx="1943817" cy="24066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09977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9" y="-1735"/>
            <a:ext cx="3491344" cy="245399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694" y="109103"/>
            <a:ext cx="4717906" cy="18859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7673"/>
            <a:ext cx="3511693" cy="207948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694" y="2124940"/>
            <a:ext cx="4620923" cy="18669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18" y="-20782"/>
            <a:ext cx="4059382" cy="344978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2" y="4717040"/>
            <a:ext cx="3410381" cy="206735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694" y="4121726"/>
            <a:ext cx="4620922" cy="26626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17" y="3429000"/>
            <a:ext cx="4059383" cy="335539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1382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818" y="2720398"/>
            <a:ext cx="10273146" cy="1325563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54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85920" y="415637"/>
            <a:ext cx="3907607" cy="540327"/>
          </a:xfrm>
        </p:spPr>
        <p:txBody>
          <a:bodyPr>
            <a:normAutofit fontScale="90000"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10836" y="1468582"/>
            <a:ext cx="12081164" cy="5209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শিক্ষার্থীরা-</a:t>
            </a:r>
          </a:p>
          <a:p>
            <a:pPr marL="0" indent="0">
              <a:buNone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বাংলাদেশের সামাজিক সমস্যা কি তা বলতে পারবে?</a:t>
            </a:r>
          </a:p>
          <a:p>
            <a:pPr marL="0" indent="0">
              <a:buNone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সামাজিক সমস্যার বৈশিষ্ট্যগুলি বলতে পারবে ।</a:t>
            </a:r>
          </a:p>
          <a:p>
            <a:pPr marL="0" indent="0">
              <a:buNone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৩।সামাজিক সমস্যার কারণ বলতে পারবে।</a:t>
            </a:r>
          </a:p>
          <a:p>
            <a:pPr marL="0" indent="0">
              <a:buNone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বাংলাদেশের বিভিন্ন ধরণের সামাজিক সমস্যাগুলি সম্পর্কে বলতে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47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921" y="96982"/>
            <a:ext cx="5542443" cy="845128"/>
          </a:xfrm>
        </p:spPr>
        <p:txBody>
          <a:bodyPr>
            <a:no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সমস্যা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942110"/>
            <a:ext cx="12192000" cy="59158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সমস্যা হচ্ছে সমাজের মানসিক অবস্থা। এখানে মানসিক অবস্থা বলতে বুঝায় কোনো পরিস্থিতিকে মানুষ যতক্ষণ পর্যন্ত সমস্যা মনে না করবে ততক্ষণ পর্যন্ত তাকে সামাজিক সমস্যা বলা যাবে না।</a:t>
            </a:r>
          </a:p>
          <a:p>
            <a:pPr marL="0" indent="0">
              <a:buNone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সমাজবিজ্ঞানী লরেন্স কে ফ্রাঙ্ক বলেন,  “ যেসব প্রতিকূলতা বা অস্বাভাবিকতা সমাজবাসীর বৃহৎ অংশকে প্রভাবিত করে এবং যার সংশোধনের জন্য তারা সচেতন সেগুলোকে সামাজিক সমস্যা বলে।”</a:t>
            </a:r>
          </a:p>
          <a:p>
            <a:pPr marL="0" indent="0">
              <a:buNone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রবার্ট এল বার্কার তার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‘The Social Work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Dictionary’গ্রন্থে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“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পরিপন্থী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ধাবিত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আবেগীয়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দুর্দশা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</a:p>
          <a:p>
            <a:pPr marL="0" indent="0">
              <a:buNone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ফেলপস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“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অস্বাভাবিকতাই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,”</a:t>
            </a:r>
          </a:p>
          <a:p>
            <a:pPr marL="0" indent="0">
              <a:buNone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un 4"/>
          <p:cNvSpPr/>
          <p:nvPr/>
        </p:nvSpPr>
        <p:spPr>
          <a:xfrm>
            <a:off x="69272" y="2151818"/>
            <a:ext cx="630382" cy="512619"/>
          </a:xfrm>
          <a:prstGeom prst="su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7" name="Sun 6"/>
          <p:cNvSpPr/>
          <p:nvPr/>
        </p:nvSpPr>
        <p:spPr>
          <a:xfrm>
            <a:off x="10390" y="3343310"/>
            <a:ext cx="630382" cy="512619"/>
          </a:xfrm>
          <a:prstGeom prst="su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8" name="Sun 7"/>
          <p:cNvSpPr/>
          <p:nvPr/>
        </p:nvSpPr>
        <p:spPr>
          <a:xfrm>
            <a:off x="-31173" y="4973782"/>
            <a:ext cx="671945" cy="498763"/>
          </a:xfrm>
          <a:prstGeom prst="su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8836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867" y="299863"/>
            <a:ext cx="5459316" cy="642247"/>
          </a:xfrm>
        </p:spPr>
        <p:txBody>
          <a:bodyPr>
            <a:no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454727"/>
            <a:ext cx="12192000" cy="5181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চার্লস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জাস্ট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0" indent="0">
              <a:buNone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সমাজসচেতন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0" indent="0">
              <a:buNone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সমাজের অধিকাংশ লোকের জন্য সমস্যাস্বরূপ;</a:t>
            </a:r>
          </a:p>
          <a:p>
            <a:pPr marL="0" indent="0">
              <a:buNone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সমস্যার যৌথ কার্যক্রমের মাধ্যমে সমাধানযোগ্য।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61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8964" y="143452"/>
            <a:ext cx="5271655" cy="854075"/>
          </a:xfrm>
        </p:spPr>
        <p:txBody>
          <a:bodyPr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সমস্যার কারণ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997528"/>
            <a:ext cx="12039600" cy="5860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 সি এম কেস 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Analyzing Social Problems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0" indent="0"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বিরূপ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প্রতিকূল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অসংগতি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ত্রুটিপূর্ণতা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ত্রুটিপূর্ণ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শ্রণির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দ্বন্দ্ব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540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5427" y="0"/>
            <a:ext cx="3775364" cy="701675"/>
          </a:xfrm>
        </p:spPr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আর্থসামাজিক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" y="720812"/>
            <a:ext cx="2971800" cy="15430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393"/>
            <a:ext cx="3091295" cy="182880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9194"/>
            <a:ext cx="2975630" cy="216015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396836" y="180109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608" y="821318"/>
            <a:ext cx="2933700" cy="15621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755" y="2655168"/>
            <a:ext cx="2828925" cy="16192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041" y="4817919"/>
            <a:ext cx="2857500" cy="1600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91" y="223523"/>
            <a:ext cx="3743614" cy="188814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588" y="2283693"/>
            <a:ext cx="3856759" cy="2362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91" y="4817918"/>
            <a:ext cx="3085234" cy="204008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2741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981</TotalTime>
  <Words>476</Words>
  <Application>Microsoft Office PowerPoint</Application>
  <PresentationFormat>Widescreen</PresentationFormat>
  <Paragraphs>77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NikoshBAN</vt:lpstr>
      <vt:lpstr>Shonar Bangla</vt:lpstr>
      <vt:lpstr>Tw Cen MT</vt:lpstr>
      <vt:lpstr>Vrinda</vt:lpstr>
      <vt:lpstr>Droplet</vt:lpstr>
      <vt:lpstr>PowerPoint Presentation</vt:lpstr>
      <vt:lpstr>PowerPoint Presentation</vt:lpstr>
      <vt:lpstr>PowerPoint Presentation</vt:lpstr>
      <vt:lpstr>বাংলাদেশে বিভিন্ন ধরণের সামাজিক সমস্যা</vt:lpstr>
      <vt:lpstr>শিখনফল</vt:lpstr>
      <vt:lpstr>সামাজিক সমস্যা </vt:lpstr>
      <vt:lpstr>সামাজিক সমস্যার বৈশিষ্ট্য</vt:lpstr>
      <vt:lpstr>সামাজিক সমস্যার কারণ</vt:lpstr>
      <vt:lpstr>আর্থসামাজিক সমস্যা</vt:lpstr>
      <vt:lpstr>PowerPoint Presentation</vt:lpstr>
      <vt:lpstr>মানসিক সমস্যা</vt:lpstr>
      <vt:lpstr>রাজনৈতিক সমস্যা</vt:lpstr>
      <vt:lpstr>পরিবেশগত সমস্যা</vt:lpstr>
      <vt:lpstr>একক কাজ</vt:lpstr>
      <vt:lpstr>মূল্যায়ন</vt:lpstr>
      <vt:lpstr>বাড়ির কাজ</vt:lpstr>
      <vt:lpstr>আল্লাহ হাফেজ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40</cp:revision>
  <dcterms:created xsi:type="dcterms:W3CDTF">2020-09-02T00:02:16Z</dcterms:created>
  <dcterms:modified xsi:type="dcterms:W3CDTF">2020-09-05T13:25:47Z</dcterms:modified>
</cp:coreProperties>
</file>