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57" r:id="rId4"/>
    <p:sldId id="259" r:id="rId5"/>
    <p:sldId id="275" r:id="rId6"/>
    <p:sldId id="274" r:id="rId7"/>
    <p:sldId id="258" r:id="rId8"/>
    <p:sldId id="271" r:id="rId9"/>
    <p:sldId id="265" r:id="rId10"/>
    <p:sldId id="267" r:id="rId11"/>
    <p:sldId id="268" r:id="rId12"/>
    <p:sldId id="269" r:id="rId13"/>
    <p:sldId id="270" r:id="rId14"/>
    <p:sldId id="266" r:id="rId15"/>
    <p:sldId id="272" r:id="rId16"/>
    <p:sldId id="273" r:id="rId17"/>
    <p:sldId id="262" r:id="rId18"/>
    <p:sldId id="276" r:id="rId19"/>
    <p:sldId id="261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6146" autoAdjust="0"/>
  </p:normalViewPr>
  <p:slideViewPr>
    <p:cSldViewPr>
      <p:cViewPr>
        <p:scale>
          <a:sx n="82" d="100"/>
          <a:sy n="82" d="100"/>
        </p:scale>
        <p:origin x="-146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1EF20-33E6-4EE4-B798-3A0CC52C4B77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85D7-86E7-490B-A9E8-A3E0CCFA1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4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85D7-86E7-490B-A9E8-A3E0CCFA14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8708EE-D15F-4400-8880-375CFA7E7D76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EF4579-81D0-4785-8805-272552C21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13" y="2723909"/>
            <a:ext cx="8991600" cy="398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719360"/>
            <a:ext cx="8991600" cy="398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590835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ডেবিট  --  ৫০০০০০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হিসাব ক্রেডিট   --৫০০০০০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98255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৫০০০০ টাকা নিয়ে ব্যবসা শুরু 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ঘটনাটি লেনদেন কি-না,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হলে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জাবেদা নির্ণয় কর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9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 rot="11637744">
            <a:off x="750852" y="3713432"/>
            <a:ext cx="2866876" cy="2785127"/>
          </a:xfrm>
          <a:prstGeom prst="wedgeEllipseCallout">
            <a:avLst>
              <a:gd name="adj1" fmla="val -43798"/>
              <a:gd name="adj2" fmla="val 79015"/>
            </a:avLst>
          </a:prstGeom>
          <a:solidFill>
            <a:schemeClr val="accent6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3176" y="3978641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 ক্ষেত্রে)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শাড়ি ক্রয় ১০০০০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6178013">
            <a:off x="5924042" y="3631135"/>
            <a:ext cx="3045181" cy="2834974"/>
          </a:xfrm>
          <a:prstGeom prst="wedgeEllipseCallout">
            <a:avLst>
              <a:gd name="adj1" fmla="val -38492"/>
              <a:gd name="adj2" fmla="val 104563"/>
            </a:avLst>
          </a:prstGeom>
          <a:solidFill>
            <a:schemeClr val="accent6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62254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 ক্ষেত্রে)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629400" cy="30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7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361182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 ডেবিট       ১০০০০টাকা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ক্রেডিট   ১০০০০টাকা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5793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ক্রয়ের জাবেদা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229" y="3182150"/>
            <a:ext cx="5984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জাবেদা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ডেবিট ৩০০০০টাকা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 ক্রেডিট  ৩০০০০টাকা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04800"/>
            <a:ext cx="5334000" cy="2708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9718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পরিবহন খরচ ১৮০০০টাকা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হিসাব ডেবিট ১৮০০০টাকা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ক্রেডিট   ১৮০০০টাকা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0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26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জামদানী শাড়ীর বিক্রয় বৃদ্ধির প্রচার খরচ৩০০০০০টাকা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181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হিসাব ডেবিড ৩০০০০০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ক্রেডিট   ৩০০০০০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5334000" cy="34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১-১-২০১৪ তারিখে জনাব শহীদ নগদ ৪০০০০০টাকা নিয়ে ব্যবসায় শুরু করেন। তার ব্যবসায়ে নিম্ন লিখিত লেনদেন গুলু সম্পন্ন হয়েছিল---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৫-১-২০১৪  ক্রয় - ৪০০০০ 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১০-১-২০১৪ বিক্রয় -৬০০০০ 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২৫-১-২০১৪ ক্রয় পরিবহন -৪০০০ 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৩১-১-২০১৪ বেতন প্রদান -৫০০০ 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 গুলো থেকে জাবেদা তৈরী কর।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5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71176"/>
              </p:ext>
            </p:extLst>
          </p:nvPr>
        </p:nvGraphicFramePr>
        <p:xfrm>
          <a:off x="228600" y="1066800"/>
          <a:ext cx="8686800" cy="564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896"/>
                <a:gridCol w="3847754"/>
                <a:gridCol w="535281"/>
                <a:gridCol w="1605841"/>
                <a:gridCol w="1519028"/>
              </a:tblGrid>
              <a:tr h="127547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ও ব্যাখ্যা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        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 হিসাব 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6274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   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           ক্রেডিট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100" dirty="0" smtClean="0"/>
                        <a:t> 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৬০০০০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৬০০০০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আন্তঃপরিবহন হিসাব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100" dirty="0" smtClean="0"/>
                        <a:t>    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৫০০০</a:t>
                      </a:r>
                      <a:r>
                        <a:rPr lang="bn-BD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100" dirty="0" smtClean="0"/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৫০০০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 হিসাব            ডেবিট</a:t>
                      </a:r>
                    </a:p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100" dirty="0" smtClean="0"/>
                        <a:t>    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/>
                    </a:p>
                    <a:p>
                      <a:pPr algn="r"/>
                      <a:r>
                        <a:rPr lang="bn-BD" sz="1800" dirty="0" smtClean="0"/>
                        <a:t>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67189"/>
              </p:ext>
            </p:extLst>
          </p:nvPr>
        </p:nvGraphicFramePr>
        <p:xfrm>
          <a:off x="9982200" y="1371600"/>
          <a:ext cx="1041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457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শহীদের জাবেদা (সাধারণ)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6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78546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লেনদেন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  তৈরী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২-৫-২০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সিহাব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 ৪০০০০ টাকা আনয়ন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৫-৫-২০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কমিশন পাওয়া গেল ৫৫০ টাকা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১০-৫-২০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মনিহারী ক্রয়  ১০০০ 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২৫-০৫-২০২০ বিদ্যুৎ বিল প্রদান ২৫০ টাকা।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01300" y="7620000"/>
            <a:ext cx="9525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443985"/>
            <a:ext cx="3809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</p:spTree>
    <p:extLst>
      <p:ext uri="{BB962C8B-B14F-4D97-AF65-F5344CB8AC3E}">
        <p14:creationId xmlns:p14="http://schemas.microsoft.com/office/powerpoint/2010/main" val="413556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8004"/>
              </p:ext>
            </p:extLst>
          </p:nvPr>
        </p:nvGraphicFramePr>
        <p:xfrm>
          <a:off x="228600" y="820800"/>
          <a:ext cx="8686800" cy="564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896"/>
                <a:gridCol w="3847754"/>
                <a:gridCol w="535281"/>
                <a:gridCol w="1600869"/>
                <a:gridCol w="1524000"/>
              </a:tblGrid>
              <a:tr h="127547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ও ব্যাখ্যা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        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 হিসাব            ক্রেডিট</a:t>
                      </a:r>
                      <a:endParaRPr lang="bn-IN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6274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 হিসাব    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কমিশ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হিসাব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৫৫০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৫৫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        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 হিসাব            ক্রেডিট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100" dirty="0" smtClean="0"/>
                        <a:t>   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২৫-১-২০১৪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বিল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   ডেবিট</a:t>
                      </a:r>
                    </a:p>
                    <a:p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           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100" dirty="0" smtClean="0"/>
                        <a:t>      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bn-BD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1100" dirty="0" smtClean="0"/>
                    </a:p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u="sng" dirty="0" smtClean="0">
                          <a:latin typeface="NikoshBAN" pitchFamily="2" charset="0"/>
                          <a:cs typeface="NikoshBAN" pitchFamily="2" charset="0"/>
                        </a:rPr>
                        <a:t>৪১৮০০</a:t>
                      </a:r>
                      <a:endParaRPr lang="en-US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u="sng" dirty="0" smtClean="0">
                          <a:latin typeface="NikoshBAN" pitchFamily="2" charset="0"/>
                          <a:cs typeface="NikoshBAN" pitchFamily="2" charset="0"/>
                        </a:rPr>
                        <a:t>৪১৮০০ </a:t>
                      </a:r>
                      <a:endParaRPr lang="en-US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85003"/>
              </p:ext>
            </p:extLst>
          </p:nvPr>
        </p:nvGraphicFramePr>
        <p:xfrm>
          <a:off x="9982200" y="1371600"/>
          <a:ext cx="1041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143367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সিহাবের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জাবেদা (সাধারণ)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8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70426"/>
            <a:ext cx="8458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 কর্তৃক ৫০০০০টাকা আনয়ন লেনদেন কি-না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৭০০০টাকা-এর জাবেদা কি হবে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বেতন প্রদান ৩০০০ টাকা-এর জাবেদা কি হবে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857071"/>
            <a:ext cx="7620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6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302" y="1752600"/>
            <a:ext cx="4343400" cy="464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2"/>
            <a:ext cx="3962400" cy="46482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5644" y="1752600"/>
            <a:ext cx="4376058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পাটওয়ারী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বড়গাঁও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০১৭৭০৩২৩৩৭৭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2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1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686800" cy="510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ডিসেম্বর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 আসিক ২০০০০০ টাকা নিয়ে ব্যাবসায় আরম্ভ করলেন।</a:t>
            </a:r>
          </a:p>
          <a:p>
            <a:endParaRPr lang="as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পণ্য ক্রয় ২০,০০০ টাকা,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মজুরি ৫,০০০ টাকা,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 বিক্রয়  ৫০,০০০ টাকা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4. বেতন  ৩,০০০ টাকা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5. ভাড়া  ৪,০০০ টাকা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6. মনিহারী  ১,০০০ টাকা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7. অবচয়  ২,০০০ টাকা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 আন্ত পরিবহন  ১,০০০ টাকা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 বহি : পরিবহন  ১,০০০ টাকা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 প্রাপ্ত কমিশন ২,০০০ টাকা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11. শিক্ষানবিস সেলামী প্রাপ্তি ৩,০০০ টাকা ।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লেনদেনগুলোর সাধারণ জাবেদা দাখিলা দেখাও । </a:t>
            </a:r>
            <a:endParaRPr lang="as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181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828800"/>
            <a:ext cx="595387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27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082666"/>
            <a:ext cx="4648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124200"/>
            <a:ext cx="4876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শ্রেনী-নবম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–হিসাববিজ্ঞান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অধ্যায়-ষষ্ঠ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 (২য় পাঠ)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162" y="3798332"/>
            <a:ext cx="8382000" cy="495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887" y="3429000"/>
            <a:ext cx="8834438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648200" y="633412"/>
            <a:ext cx="60960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" y="418669"/>
            <a:ext cx="4057103" cy="2714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50922"/>
            <a:ext cx="4460875" cy="2850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" y="3352800"/>
            <a:ext cx="4057103" cy="297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352800"/>
            <a:ext cx="47958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4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26" y="867483"/>
            <a:ext cx="2997708" cy="16902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45000" y="2106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063273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" y="1295400"/>
            <a:ext cx="38100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4" y="3805936"/>
            <a:ext cx="4006596" cy="26710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7596" y="228600"/>
            <a:ext cx="4862804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15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848" y="2096136"/>
            <a:ext cx="85344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শেষে শিক্ষার্থীরা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নমুনা তৈরী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 সম্পন্ন ঘটনা গুলোর কোনটি লেনদেন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লেনদেন গুলোর জাবেদা তৈরী করতে পার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15800" y="30480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845592"/>
            <a:ext cx="4023505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94140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7010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নমুনা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21757"/>
              </p:ext>
            </p:extLst>
          </p:nvPr>
        </p:nvGraphicFramePr>
        <p:xfrm>
          <a:off x="571500" y="2743200"/>
          <a:ext cx="8305800" cy="200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2491740"/>
                <a:gridCol w="990600"/>
                <a:gridCol w="1524000"/>
                <a:gridCol w="16383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 শিরোনাম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ব্যাখ্যা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5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04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2782947"/>
            <a:ext cx="4600956" cy="2703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6546"/>
            <a:ext cx="2514600" cy="126376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50792" y="10662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326886" y="1804539"/>
            <a:ext cx="484632" cy="978408"/>
          </a:xfrm>
          <a:prstGeom prst="downArrow">
            <a:avLst>
              <a:gd name="adj1" fmla="val 612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3913" y="5712451"/>
            <a:ext cx="879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সুজন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 নগদ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নিয়ে কাপড়ের ব্যবসা শুরু করেন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947"/>
            <a:ext cx="367781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844</TotalTime>
  <Words>554</Words>
  <Application>Microsoft Office PowerPoint</Application>
  <PresentationFormat>On-screen Show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Dell</cp:lastModifiedBy>
  <cp:revision>146</cp:revision>
  <dcterms:created xsi:type="dcterms:W3CDTF">2014-06-01T17:45:45Z</dcterms:created>
  <dcterms:modified xsi:type="dcterms:W3CDTF">2020-09-05T15:04:07Z</dcterms:modified>
</cp:coreProperties>
</file>