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1" r:id="rId9"/>
    <p:sldId id="264" r:id="rId10"/>
    <p:sldId id="275" r:id="rId11"/>
    <p:sldId id="274" r:id="rId12"/>
    <p:sldId id="262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66"/>
    <a:srgbClr val="FF9900"/>
    <a:srgbClr val="CC3300"/>
    <a:srgbClr val="FF3300"/>
    <a:srgbClr val="00FF00"/>
    <a:srgbClr val="00FFFF"/>
    <a:srgbClr val="FFFF00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356" autoAdjust="0"/>
  </p:normalViewPr>
  <p:slideViewPr>
    <p:cSldViewPr>
      <p:cViewPr varScale="1">
        <p:scale>
          <a:sx n="68" d="100"/>
          <a:sy n="68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ap rose-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848600" cy="434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5800" y="4953000"/>
            <a:ext cx="7848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3962400" cy="1323439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বীজের নাম</a:t>
            </a:r>
            <a:endParaRPr lang="en-US" sz="80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743200"/>
            <a:ext cx="41148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শাল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কড়ই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মেহগনি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সেগুন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14400" y="5486400"/>
            <a:ext cx="518160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33CCCC"/>
                </a:solidFill>
                <a:latin typeface="NikoshBAN" pitchFamily="2" charset="0"/>
                <a:cs typeface="NikoshBAN" pitchFamily="2" charset="0"/>
              </a:rPr>
              <a:t>     মাটি ও সার</a:t>
            </a:r>
            <a:endParaRPr lang="en-US" sz="6600" dirty="0">
              <a:solidFill>
                <a:srgbClr val="33CC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8382000" cy="230832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দো-আশ মাটি  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২৫%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বালির পরিমান   </a:t>
            </a:r>
            <a:r>
              <a:rPr lang="bn-BD" sz="4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২৫%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জৈব সার         </a:t>
            </a:r>
            <a:r>
              <a:rPr lang="bn-BD" sz="48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৫০%</a:t>
            </a:r>
            <a:endParaRPr lang="en-US" sz="36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ndy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9600" cy="2362200"/>
          </a:xfrm>
          <a:prstGeom prst="rect">
            <a:avLst/>
          </a:prstGeom>
        </p:spPr>
      </p:pic>
      <p:pic>
        <p:nvPicPr>
          <p:cNvPr id="5" name="Picture 4" descr="san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52400"/>
            <a:ext cx="2804160" cy="2209800"/>
          </a:xfrm>
          <a:prstGeom prst="rect">
            <a:avLst/>
          </a:prstGeom>
        </p:spPr>
      </p:pic>
      <p:pic>
        <p:nvPicPr>
          <p:cNvPr id="6" name="Picture 5" descr="compos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04800"/>
            <a:ext cx="2514600" cy="1993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i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3501719" cy="25908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057400" y="5562600"/>
            <a:ext cx="4876800" cy="1077218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bn-BD" sz="32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পরিচর্যা</a:t>
            </a: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চারা উৎপাদন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0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14600"/>
            <a:ext cx="2133600" cy="2676683"/>
          </a:xfrm>
          <a:prstGeom prst="rect">
            <a:avLst/>
          </a:prstGeom>
        </p:spPr>
      </p:pic>
      <p:pic>
        <p:nvPicPr>
          <p:cNvPr id="8" name="Picture 7" descr="0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28600"/>
            <a:ext cx="2876062" cy="2057400"/>
          </a:xfrm>
          <a:prstGeom prst="rect">
            <a:avLst/>
          </a:prstGeom>
        </p:spPr>
      </p:pic>
      <p:pic>
        <p:nvPicPr>
          <p:cNvPr id="11" name="Picture 10" descr="plantati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1" y="152401"/>
            <a:ext cx="3200400" cy="2150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4114800" cy="10156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7772400" cy="144655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১। নার্সারির জন্য কয়েকটি বীজের নাম  লিখ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143000"/>
            <a:ext cx="5181600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FF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124200"/>
            <a:ext cx="7010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নার্সারি কত প্রকার ও কি কি 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পলি ব্যাগে চারা উৎপাদনের সুবিধা গুলি 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14400"/>
            <a:ext cx="5334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800" dirty="0">
              <a:solidFill>
                <a:srgbClr val="00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895600"/>
            <a:ext cx="70866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নার্সারিতে চারা উৎপাদন করে কী ভাবে স্বাবলম্বি হওয়া যায় –তোমার মতামত দাও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0"/>
            <a:ext cx="86106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lim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28600" y="228600"/>
            <a:ext cx="8610600" cy="4953000"/>
          </a:xfrm>
          <a:prstGeom prst="rect">
            <a:avLst/>
          </a:prstGeom>
          <a:ln w="57150">
            <a:solidFill>
              <a:srgbClr val="00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667000"/>
            <a:ext cx="7162800" cy="2800767"/>
          </a:xfrm>
          <a:prstGeom prst="rect">
            <a:avLst/>
          </a:prstGeom>
          <a:solidFill>
            <a:schemeClr val="bg2"/>
          </a:solidFill>
          <a:ln>
            <a:solidFill>
              <a:srgbClr val="FF00FF"/>
            </a:solidFill>
            <a:prstDash val="solid"/>
          </a:ln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514350" indent="-514350" algn="ctr">
              <a:buNone/>
            </a:pP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তালিমপুর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বাহারপুর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ইয়াকুবিয়া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514350" indent="-514350" algn="ctr">
              <a:buNone/>
            </a:pP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বড়লেখা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মৌলভীবাজার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০১৭১৭৪১৫৫৩৪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juwelbd260@gmail.com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09600"/>
            <a:ext cx="70866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1534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800"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শিক্ষা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৫ম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পরিচ্ছেদ -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য়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তারিখ -১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১/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২০২০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সময় -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৪০মিনিট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.Nursar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5257800" cy="3451231"/>
          </a:xfrm>
          <a:prstGeom prst="rect">
            <a:avLst/>
          </a:prstGeom>
          <a:ln w="12700">
            <a:solidFill>
              <a:srgbClr val="FF9900"/>
            </a:solidFill>
          </a:ln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34200" y="0"/>
            <a:ext cx="1295400" cy="1935821"/>
          </a:xfrm>
          <a:prstGeom prst="rect">
            <a:avLst/>
          </a:prstGeom>
        </p:spPr>
      </p:pic>
      <p:pic>
        <p:nvPicPr>
          <p:cNvPr id="12" name="Picture 11" descr="coffee_plantation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181600"/>
            <a:ext cx="1828800" cy="1225295"/>
          </a:xfrm>
          <a:prstGeom prst="rect">
            <a:avLst/>
          </a:prstGeom>
        </p:spPr>
      </p:pic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0"/>
            <a:ext cx="1600200" cy="1600200"/>
          </a:xfrm>
          <a:prstGeom prst="rect">
            <a:avLst/>
          </a:prstGeom>
        </p:spPr>
      </p:pic>
      <p:pic>
        <p:nvPicPr>
          <p:cNvPr id="15" name="Picture 14" descr="12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79" y="5360299"/>
            <a:ext cx="2026921" cy="1345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625804"/>
            <a:ext cx="754380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নার্সারি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তার শ্রেণীবিভাগ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660737"/>
            <a:ext cx="34804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14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590800"/>
            <a:ext cx="4876800" cy="646331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886200"/>
            <a:ext cx="647700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নার্সারি কি বলতে পারবে 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নার্সারির শ্রেণী বিভাগ বর্ণনা করতে পারবে।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কিভাবে বীজ সংগ্রহ করতে হয়  তা বলতে পারবে।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নার্সারির জন্য মাটি  ও সারের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পরিমান সম্পর্কে ব্যাখ্যা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i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5290"/>
            <a:ext cx="6629400" cy="490486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8600" y="5181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নার্সারিঃ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– যে জায়গায় যত্ন সহকারে পরিচর্যার মাধ্যমে গাছের চারা উৎপাদন করা হয় তাকে নার্সারি বলে 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31242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নার্সারির শ্রেণী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li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4402362" cy="35901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76200">
            <a:solidFill>
              <a:srgbClr val="FF33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0" y="2057400"/>
            <a:ext cx="2895600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পলি ব্যাগ নার্সারি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বেড নার্সারি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4648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পলি ব্যাগে চারা উৎপাদনে সুবিধা-</a:t>
            </a:r>
          </a:p>
          <a:p>
            <a:r>
              <a:rPr lang="bn-BD" sz="2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১।রোপণ করা সহজ</a:t>
            </a:r>
          </a:p>
          <a:p>
            <a:r>
              <a:rPr lang="bn-BD" sz="2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২।ঊৎপাদিত চারার পরিচর্যা করা সহজ এবং চারা মরে কম</a:t>
            </a: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৩।চারা পরিবহন করা সহজতর এবং পরিবহনে চারা কোন ক্ষতি হয় না ।</a:t>
            </a:r>
            <a:endParaRPr lang="en-US" sz="2000" dirty="0"/>
          </a:p>
        </p:txBody>
      </p:sp>
      <p:pic>
        <p:nvPicPr>
          <p:cNvPr id="9" name="Picture 8" descr="Chara Utpadon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419" y="3356174"/>
            <a:ext cx="4019302" cy="3044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35814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বীজ সংগ্রহ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89154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3600" dirty="0">
                <a:latin typeface="NikoshBAN" pitchFamily="2" charset="0"/>
                <a:cs typeface="NikoshBAN" pitchFamily="2" charset="0"/>
              </a:rPr>
              <a:t>      সতেজ ভাল বীজ,রোগ মুক্ত চারা</a:t>
            </a:r>
          </a:p>
        </p:txBody>
      </p:sp>
      <p:pic>
        <p:nvPicPr>
          <p:cNvPr id="6" name="Picture 5" descr="seed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6200"/>
            <a:ext cx="2386263" cy="2286000"/>
          </a:xfrm>
          <a:prstGeom prst="rect">
            <a:avLst/>
          </a:prstGeo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219200"/>
            <a:ext cx="3200400" cy="2590800"/>
          </a:xfrm>
          <a:prstGeom prst="rect">
            <a:avLst/>
          </a:prstGeom>
        </p:spPr>
      </p:pic>
      <p:pic>
        <p:nvPicPr>
          <p:cNvPr id="11" name="Picture 10" descr="BeenPic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143000"/>
            <a:ext cx="4064000" cy="2590800"/>
          </a:xfrm>
          <a:prstGeom prst="rect">
            <a:avLst/>
          </a:prstGeom>
        </p:spPr>
      </p:pic>
      <p:pic>
        <p:nvPicPr>
          <p:cNvPr id="12" name="Picture 11" descr="tree-seedl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4343400"/>
            <a:ext cx="2794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244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JUWEL AHMED</cp:lastModifiedBy>
  <cp:revision>136</cp:revision>
  <dcterms:created xsi:type="dcterms:W3CDTF">2006-08-16T00:00:00Z</dcterms:created>
  <dcterms:modified xsi:type="dcterms:W3CDTF">2020-09-06T06:30:32Z</dcterms:modified>
</cp:coreProperties>
</file>