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6" r:id="rId10"/>
    <p:sldId id="265" r:id="rId11"/>
    <p:sldId id="267" r:id="rId12"/>
    <p:sldId id="264" r:id="rId13"/>
    <p:sldId id="268" r:id="rId14"/>
    <p:sldId id="269" r:id="rId15"/>
    <p:sldId id="273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CE07D4-97AE-4932-AF9C-47B2302ECBC7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00200" cy="6858000"/>
            </a:xfrm>
            <a:prstGeom prst="rect">
              <a:avLst/>
            </a:prstGeom>
          </p:spPr>
        </p:pic>
        <p:pic>
          <p:nvPicPr>
            <p:cNvPr id="6" name="Picture 5" descr="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3800" y="0"/>
              <a:ext cx="1600200" cy="6858000"/>
            </a:xfrm>
            <a:prstGeom prst="rect">
              <a:avLst/>
            </a:prstGeom>
          </p:spPr>
        </p:pic>
        <p:pic>
          <p:nvPicPr>
            <p:cNvPr id="7" name="Picture 6" descr="a1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6096000"/>
              <a:ext cx="5943600" cy="685800"/>
            </a:xfrm>
            <a:prstGeom prst="rect">
              <a:avLst/>
            </a:prstGeom>
          </p:spPr>
        </p:pic>
        <p:pic>
          <p:nvPicPr>
            <p:cNvPr id="8" name="Picture 7" descr="a1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19930"/>
              <a:ext cx="6019800" cy="685800"/>
            </a:xfrm>
            <a:prstGeom prst="rect">
              <a:avLst/>
            </a:prstGeom>
          </p:spPr>
        </p:pic>
        <p:pic>
          <p:nvPicPr>
            <p:cNvPr id="9" name="Picture 8" descr="y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838200"/>
              <a:ext cx="1895475" cy="24098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0" y="3427388"/>
              <a:ext cx="4953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/>
                <a:t>শুভেচ্ছা</a:t>
              </a:r>
              <a:endParaRPr lang="en-US" sz="9600" dirty="0"/>
            </a:p>
          </p:txBody>
        </p:sp>
      </p:grp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2887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ওয়েবসাট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২০০৪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৪ঠা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ফেব্রয়ারী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জাকারবার্গ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করেন।বিনামূল্য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ফেসবুকের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ফেসবুকে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১১৯কোটি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9067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Content Placeholder 3" descr="a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90800"/>
            <a:ext cx="5562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558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টুইটার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ফেস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ব্যবহারকারীদের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১৪০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পারে।এজন্য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মাইক্রোব্লগ্নিংয়ের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১৪০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বার্তাকে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টুইট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টুইটারের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টুইট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বার্তাগুলো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প্রোফাইলে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514600"/>
          </a:xfrm>
          <a:prstGeom prst="rect">
            <a:avLst/>
          </a:prstGeom>
        </p:spPr>
      </p:pic>
      <p:pic>
        <p:nvPicPr>
          <p:cNvPr id="5" name="Picture 4" descr="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48768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14350" indent="-514350">
              <a:buAutoNum type="arabicParenR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arenR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arenR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" y="2676525"/>
            <a:ext cx="3429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514600"/>
            <a:ext cx="5119688" cy="3514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395948"/>
            <a:ext cx="8305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মুল্যায়নঃ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ফেসবুকের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ক) ২০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বিনামূল্য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গ)৩০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ঘ) ৪০টাকা।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টুইট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52600" y="1981200"/>
            <a:ext cx="5562600" cy="441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76761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সম্পর্কে।(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6" name="Content Placeholder 3" descr="f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43200"/>
            <a:ext cx="4114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6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611880" y="0"/>
            <a:ext cx="1920240" cy="640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286000"/>
            <a:ext cx="1895475" cy="2409825"/>
          </a:xfrm>
          <a:prstGeom prst="rect">
            <a:avLst/>
          </a:prstGeom>
        </p:spPr>
      </p:pic>
      <p:pic>
        <p:nvPicPr>
          <p:cNvPr id="7" name="Picture 6" descr="a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051030" y="3044967"/>
            <a:ext cx="6858001" cy="768063"/>
          </a:xfrm>
          <a:prstGeom prst="rect">
            <a:avLst/>
          </a:prstGeom>
        </p:spPr>
      </p:pic>
      <p:pic>
        <p:nvPicPr>
          <p:cNvPr id="8" name="Picture 7" descr="a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30968" y="3044968"/>
            <a:ext cx="6858001" cy="768063"/>
          </a:xfrm>
          <a:prstGeom prst="rect">
            <a:avLst/>
          </a:prstGeom>
        </p:spPr>
      </p:pic>
      <p:pic>
        <p:nvPicPr>
          <p:cNvPr id="9" name="Picture 8" descr="a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6324600"/>
            <a:ext cx="8153400" cy="533400"/>
          </a:xfrm>
          <a:prstGeom prst="rect">
            <a:avLst/>
          </a:prstGeom>
        </p:spPr>
      </p:pic>
      <p:pic>
        <p:nvPicPr>
          <p:cNvPr id="10" name="Picture 9" descr="a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816259" y="-1206658"/>
            <a:ext cx="406084" cy="2819401"/>
          </a:xfrm>
          <a:prstGeom prst="rect">
            <a:avLst/>
          </a:prstGeom>
        </p:spPr>
      </p:pic>
      <p:pic>
        <p:nvPicPr>
          <p:cNvPr id="11" name="Picture 10" descr="a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849867" y="-1203640"/>
            <a:ext cx="406084" cy="2962986"/>
          </a:xfrm>
          <a:prstGeom prst="rect">
            <a:avLst/>
          </a:prstGeom>
        </p:spPr>
      </p:pic>
      <p:sp>
        <p:nvSpPr>
          <p:cNvPr id="12" name="Action Button: Sound 11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 rot="16200000">
            <a:off x="6361172" y="2779772"/>
            <a:ext cx="1042416" cy="1042416"/>
          </a:xfrm>
          <a:prstGeom prst="actionButtonSou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1066800"/>
            <a:ext cx="685800" cy="533399"/>
          </a:xfrm>
          <a:prstGeom prst="rect">
            <a:avLst/>
          </a:prstGeom>
        </p:spPr>
      </p:pic>
      <p:pic>
        <p:nvPicPr>
          <p:cNvPr id="14" name="Picture 13" descr="a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5410200"/>
            <a:ext cx="685800" cy="533399"/>
          </a:xfrm>
          <a:prstGeom prst="rect">
            <a:avLst/>
          </a:prstGeom>
        </p:spPr>
      </p:pic>
      <p:pic>
        <p:nvPicPr>
          <p:cNvPr id="15" name="Picture 14" descr="a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5334000"/>
            <a:ext cx="685800" cy="533399"/>
          </a:xfrm>
          <a:prstGeom prst="rect">
            <a:avLst/>
          </a:prstGeom>
        </p:spPr>
      </p:pic>
      <p:pic>
        <p:nvPicPr>
          <p:cNvPr id="16" name="Picture 15" descr="a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990600"/>
            <a:ext cx="685800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01000" y="-9144000"/>
            <a:ext cx="1143000" cy="914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CBBB2C9-1565-476A-8ECC-1AC8A66B4F07}"/>
              </a:ext>
            </a:extLst>
          </p:cNvPr>
          <p:cNvGrpSpPr/>
          <p:nvPr/>
        </p:nvGrpSpPr>
        <p:grpSpPr>
          <a:xfrm>
            <a:off x="152400" y="381000"/>
            <a:ext cx="8915400" cy="6248400"/>
            <a:chOff x="304800" y="381000"/>
            <a:chExt cx="8783629" cy="6019800"/>
          </a:xfrm>
        </p:grpSpPr>
        <p:pic>
          <p:nvPicPr>
            <p:cNvPr id="5" name="Picture 4" descr="a1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40015">
              <a:off x="7563415" y="3386578"/>
              <a:ext cx="969802" cy="2143125"/>
            </a:xfrm>
            <a:prstGeom prst="rect">
              <a:avLst/>
            </a:prstGeom>
          </p:spPr>
        </p:pic>
        <p:pic>
          <p:nvPicPr>
            <p:cNvPr id="6" name="Picture 5" descr="a1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619510">
              <a:off x="7513210" y="420019"/>
              <a:ext cx="1007313" cy="21431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29000" y="381000"/>
              <a:ext cx="39661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3846255"/>
              <a:ext cx="77724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জুয়েল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আহমদ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)  </a:t>
              </a:r>
            </a:p>
            <a:p>
              <a:pPr algn="ctr"/>
              <a:r>
                <a:rPr lang="en-US" sz="4000" dirty="0" err="1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এম.এ</a:t>
              </a:r>
              <a:r>
                <a:rPr lang="en-US" sz="4000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dirty="0" err="1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বি-এড</a:t>
              </a:r>
              <a:r>
                <a:rPr lang="en-US" sz="4000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১ম </a:t>
              </a:r>
              <a:r>
                <a:rPr lang="en-US" sz="4000" dirty="0" err="1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4000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তালিমপুর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বাহারপুর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ইয়াকুবিয়া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মাদ্রাসা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বড়লেখা,মৌলভীবাজার</a:t>
              </a:r>
              <a:endParaRPr lang="bn-BD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2" descr="C:\Users\DeLL\Desktop\NU 120-15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457200"/>
              <a:ext cx="2743200" cy="2971800"/>
            </a:xfrm>
            <a:prstGeom prst="rect">
              <a:avLst/>
            </a:prstGeom>
            <a:noFill/>
            <a:ln w="19050">
              <a:solidFill>
                <a:srgbClr val="3333FF"/>
              </a:solidFill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271"/>
            <a:ext cx="1714500" cy="1714500"/>
          </a:xfrm>
          <a:prstGeom prst="rect">
            <a:avLst/>
          </a:prstGeom>
        </p:spPr>
      </p:pic>
      <p:pic>
        <p:nvPicPr>
          <p:cNvPr id="5" name="Picture 4" descr="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29500" y="228600"/>
            <a:ext cx="1714500" cy="1714500"/>
          </a:xfrm>
          <a:prstGeom prst="rect">
            <a:avLst/>
          </a:prstGeom>
        </p:spPr>
      </p:pic>
      <p:pic>
        <p:nvPicPr>
          <p:cNvPr id="6" name="Picture 5" descr="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62800" y="5143500"/>
            <a:ext cx="1714500" cy="1714500"/>
          </a:xfrm>
          <a:prstGeom prst="rect">
            <a:avLst/>
          </a:prstGeom>
        </p:spPr>
      </p:pic>
      <p:pic>
        <p:nvPicPr>
          <p:cNvPr id="7" name="Picture 6" descr="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4876800"/>
            <a:ext cx="1714500" cy="171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6764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u="sng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3200" u="sng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3200" u="sng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বিষয়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যোগাযোগ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প্রযুক্তি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নবম-দশম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সময়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 ৪০মিনিট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তারিখ:০৪/০৯/</a:t>
            </a:r>
            <a:r>
              <a:rPr lang="as-IN" sz="3200" dirty="0">
                <a:latin typeface="SutonnyMJ" pitchFamily="2" charset="0"/>
                <a:cs typeface="SutonnyMJ" pitchFamily="2" charset="0"/>
              </a:rPr>
              <a:t>২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০</a:t>
            </a:r>
            <a:r>
              <a:rPr lang="as-IN" sz="3200" dirty="0">
                <a:latin typeface="SutonnyMJ" pitchFamily="2" charset="0"/>
                <a:cs typeface="SutonnyMJ" pitchFamily="2" charset="0"/>
              </a:rPr>
              <a:t>২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০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ইং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2057400" cy="1828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prstTxWarp prst="textCircle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ভিডিও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724962"/>
              </p:ext>
            </p:extLst>
          </p:nvPr>
        </p:nvGraphicFramePr>
        <p:xfrm>
          <a:off x="3105150" y="1738313"/>
          <a:ext cx="2932113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Packager Shell Object" showAsIcon="1" r:id="rId3" imgW="2931480" imgH="440280" progId="Package">
                  <p:embed/>
                </p:oleObj>
              </mc:Choice>
              <mc:Fallback>
                <p:oleObj name="Packager Shell Object" showAsIcon="1" r:id="rId3" imgW="2931480" imgH="440280" progId="Package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1738313"/>
                        <a:ext cx="2932113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0600" cy="3581400"/>
          </a:xfrm>
          <a:prstGeom prst="rect">
            <a:avLst/>
          </a:prstGeom>
        </p:spPr>
      </p:pic>
      <p:pic>
        <p:nvPicPr>
          <p:cNvPr id="3" name="Picture 2" descr="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-56271"/>
            <a:ext cx="4343400" cy="3581400"/>
          </a:xfrm>
          <a:prstGeom prst="rect">
            <a:avLst/>
          </a:prstGeom>
        </p:spPr>
      </p:pic>
      <p:pic>
        <p:nvPicPr>
          <p:cNvPr id="4" name="Picture 3" descr="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4876800" cy="3276600"/>
          </a:xfrm>
          <a:prstGeom prst="rect">
            <a:avLst/>
          </a:prstGeom>
        </p:spPr>
      </p:pic>
      <p:pic>
        <p:nvPicPr>
          <p:cNvPr id="5" name="Picture 4" descr="s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581400"/>
            <a:ext cx="4267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720" y="45720"/>
            <a:ext cx="9235440" cy="676656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তালিমপুর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বাহারপুর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ইয়া:দা:মা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281940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 </a:t>
            </a:r>
            <a:r>
              <a:rPr lang="en-US" sz="4400" dirty="0" err="1"/>
              <a:t>সামাজিক</a:t>
            </a:r>
            <a:r>
              <a:rPr lang="en-US" sz="4400" dirty="0"/>
              <a:t> </a:t>
            </a:r>
            <a:r>
              <a:rPr lang="en-US" sz="4400" dirty="0" err="1"/>
              <a:t>যোগাযোগ</a:t>
            </a:r>
            <a:r>
              <a:rPr lang="en-US" sz="4400" dirty="0"/>
              <a:t>         ও </a:t>
            </a:r>
            <a:r>
              <a:rPr lang="en-US" sz="4400" dirty="0" err="1"/>
              <a:t>আইসিটি</a:t>
            </a:r>
            <a:r>
              <a:rPr lang="en-US" sz="4400" dirty="0"/>
              <a:t>। 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এ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শিখবেঃ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----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ফেসবুকের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টুইটার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a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411" y="3495675"/>
            <a:ext cx="2143125" cy="2143125"/>
          </a:xfrm>
          <a:prstGeom prst="rect">
            <a:avLst/>
          </a:prstGeom>
        </p:spPr>
      </p:pic>
      <p:pic>
        <p:nvPicPr>
          <p:cNvPr id="6" name="Picture 5" descr="a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71410">
            <a:off x="6366569" y="4291906"/>
            <a:ext cx="2143125" cy="2143125"/>
          </a:xfrm>
          <a:prstGeom prst="rect">
            <a:avLst/>
          </a:prstGeom>
        </p:spPr>
      </p:pic>
      <p:pic>
        <p:nvPicPr>
          <p:cNvPr id="7" name="Picture 6" descr="a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110">
            <a:off x="421298" y="4293576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10574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**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চলাফেরা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মিথস্ক্রিয়াকেই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যোগাযোগ।ইন্টারনেটের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ব্যবহার,ই-মেইল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মেসেজিং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সিস্টেম্ম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ব্লগিং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প্লাটফর্ম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যোগাযোগ।এর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টুইটার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33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২টির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***(১)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(২)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(৩) 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টুইটার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</p:txBody>
      </p:sp>
      <p:pic>
        <p:nvPicPr>
          <p:cNvPr id="3" name="Picture 2" descr="imag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886200"/>
            <a:ext cx="41910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1" y="6515100"/>
            <a:ext cx="49530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3038"/>
            <a:ext cx="495300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437</Words>
  <Application>Microsoft Office PowerPoint</Application>
  <PresentationFormat>On-screen Show (4:3)</PresentationFormat>
  <Paragraphs>49</Paragraphs>
  <Slides>16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SutonnyMJ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Space______</dc:creator>
  <cp:lastModifiedBy>JUWEL AHMED</cp:lastModifiedBy>
  <cp:revision>270</cp:revision>
  <dcterms:created xsi:type="dcterms:W3CDTF">2006-08-16T00:00:00Z</dcterms:created>
  <dcterms:modified xsi:type="dcterms:W3CDTF">2020-09-06T17:20:41Z</dcterms:modified>
</cp:coreProperties>
</file>