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6" r:id="rId4"/>
    <p:sldId id="265" r:id="rId5"/>
    <p:sldId id="273" r:id="rId6"/>
    <p:sldId id="274" r:id="rId7"/>
    <p:sldId id="272" r:id="rId8"/>
    <p:sldId id="264" r:id="rId9"/>
    <p:sldId id="263" r:id="rId10"/>
    <p:sldId id="262" r:id="rId11"/>
    <p:sldId id="271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1B183-B38A-41B9-BFDE-C86845E734FC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CC662-72C0-4884-BE40-83C148272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1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546" y="2590800"/>
            <a:ext cx="5905212" cy="4267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-10886" y="1223312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667000"/>
            <a:ext cx="7004538" cy="36791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0953" y="1536597"/>
            <a:ext cx="49263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5400" dirty="0">
                <a:latin typeface="NikoshBAN" pitchFamily="2" charset="0"/>
                <a:cs typeface="NikoshBAN" pitchFamily="2" charset="0"/>
              </a:rPr>
              <a:t>পতঙ্গ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পরাগায়ন-কুমরা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153659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প্রাণি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পরাগায়ন- শিমুল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04" y="2514601"/>
            <a:ext cx="721196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" y="1506117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বাড়িরকাজ-</a:t>
            </a:r>
          </a:p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বিভিন্ন প্রকার পরপরাগায়ন বিশ্লেষণ কর।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ney-Bee-in-Flight-by-Adam-Gormley-qpps_549798060438844.LG.jpg,440,293,crop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0" y="304800"/>
            <a:ext cx="8925543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9006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16764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পরাগায়ন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929" y="264305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পরাগায়ন-সরিষা,  ধুতুরা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  পরপরাগায়ন-পেঁপে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7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7162800" cy="45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536597"/>
            <a:ext cx="299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স্বপরাগায়ন-সরিষা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05000" y="132425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19200"/>
            <a:ext cx="9448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পরপরাগায়ন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ঃ</a:t>
            </a:r>
          </a:p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১বায়ু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পরাগায়ন-ধান</a:t>
            </a:r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২ পানি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পরাগায়ন-পাতা শেওলা</a:t>
            </a:r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৩ পতঙ্গ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পরাগায়ন-জবা,কুমরা, সরিষা</a:t>
            </a:r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৪ প্রাণি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পরাগায়ন-কদম, শিমুল,কচু</a:t>
            </a:r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endParaRPr lang="as-IN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7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55" y="2514600"/>
            <a:ext cx="5537200" cy="4152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536597"/>
            <a:ext cx="38331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800" dirty="0">
                <a:latin typeface="NikoshBAN" pitchFamily="2" charset="0"/>
                <a:cs typeface="NikoshBAN" pitchFamily="2" charset="0"/>
              </a:rPr>
              <a:t>১বায়ু পরাগায়ন-ধান</a:t>
            </a:r>
          </a:p>
        </p:txBody>
      </p:sp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45" y="592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6255" y="587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1০ম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-11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38545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281362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667000"/>
            <a:ext cx="6372078" cy="38890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1536597"/>
            <a:ext cx="67489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6000" dirty="0">
                <a:latin typeface="NikoshBAN" pitchFamily="2" charset="0"/>
                <a:cs typeface="NikoshBAN" pitchFamily="2" charset="0"/>
              </a:rPr>
              <a:t>পানি পরাগায়ন-পাতা শেওলা</a:t>
            </a:r>
          </a:p>
        </p:txBody>
      </p:sp>
    </p:spTree>
    <p:extLst>
      <p:ext uri="{BB962C8B-B14F-4D97-AF65-F5344CB8AC3E}">
        <p14:creationId xmlns:p14="http://schemas.microsoft.com/office/powerpoint/2010/main" val="17676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308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A.K.M.Haider</dc:creator>
  <cp:lastModifiedBy>Microsoft</cp:lastModifiedBy>
  <cp:revision>21</cp:revision>
  <dcterms:created xsi:type="dcterms:W3CDTF">2006-08-16T00:00:00Z</dcterms:created>
  <dcterms:modified xsi:type="dcterms:W3CDTF">2020-09-06T05:44:55Z</dcterms:modified>
</cp:coreProperties>
</file>