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6" r:id="rId5"/>
    <p:sldId id="264" r:id="rId6"/>
    <p:sldId id="257" r:id="rId7"/>
    <p:sldId id="261" r:id="rId8"/>
    <p:sldId id="265" r:id="rId9"/>
    <p:sldId id="258" r:id="rId10"/>
    <p:sldId id="259" r:id="rId11"/>
    <p:sldId id="266" r:id="rId12"/>
    <p:sldId id="260" r:id="rId13"/>
    <p:sldId id="262" r:id="rId14"/>
    <p:sldId id="263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6D7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342" y="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alt field of Banskhali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1553" y="0"/>
            <a:ext cx="9604385" cy="720328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53044" y="838198"/>
            <a:ext cx="351688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ওয়ারাহমাতুল্লাহ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445969" y="838199"/>
            <a:ext cx="2385245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আসসালামু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2201382" y="838199"/>
            <a:ext cx="2140425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আলাইকুম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1605044" y="3200400"/>
            <a:ext cx="6096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0"/>
            <a:ext cx="53340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আখিরাত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বিশ্বাসের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48006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ইমানদার</a:t>
            </a:r>
            <a:r>
              <a:rPr lang="en-US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পারে</a:t>
            </a:r>
            <a:endParaRPr lang="en-US" sz="3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54102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600" b="1" dirty="0" err="1" smtClean="0">
                <a:ln/>
                <a:latin typeface="NikoshBAN" pitchFamily="2" charset="0"/>
                <a:cs typeface="NikoshBAN" pitchFamily="2" charset="0"/>
              </a:rPr>
              <a:t>মানুষকে</a:t>
            </a:r>
            <a:r>
              <a:rPr lang="en-US" sz="3600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latin typeface="NikoshBAN" pitchFamily="2" charset="0"/>
                <a:cs typeface="NikoshBAN" pitchFamily="2" charset="0"/>
              </a:rPr>
              <a:t>সৎকর্মশীল</a:t>
            </a:r>
            <a:r>
              <a:rPr lang="en-US" sz="3600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latin typeface="NikoshBAN" pitchFamily="2" charset="0"/>
                <a:cs typeface="NikoshBAN" pitchFamily="2" charset="0"/>
              </a:rPr>
              <a:t>তোলে</a:t>
            </a:r>
            <a:endParaRPr lang="en-US" sz="3600" b="1" dirty="0">
              <a:ln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176109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উত্তম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চরিত্র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গুণাবলি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অনুশীলন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4114800" cy="3078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990600"/>
            <a:ext cx="4219575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5240"/>
            <a:ext cx="9144000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আখিরাত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অবিশ্বাসের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পরিণতি</a:t>
            </a:r>
            <a:endParaRPr lang="en-US" sz="5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48200" y="914401"/>
            <a:ext cx="4495800" cy="3124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" y="990600"/>
            <a:ext cx="4145280" cy="304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48006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আখিরাতে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বিশ্বাস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54102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কাফির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লিপ্ত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পরকালে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9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6019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আখিরাতে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বিশ্বাস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স্থাপন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03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20574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39624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আখিরাতে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স্থাপনের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16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4800" y="1905000"/>
            <a:ext cx="8534400" cy="3124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r>
              <a:rPr lang="en-US" sz="13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17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0" y="152400"/>
            <a:ext cx="9144000" cy="1219200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Bevel 2"/>
          <p:cNvSpPr/>
          <p:nvPr/>
        </p:nvSpPr>
        <p:spPr>
          <a:xfrm>
            <a:off x="228600" y="1371600"/>
            <a:ext cx="4495800" cy="5257800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মঞ্জুরূল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আলম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চরখাগরিয়া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খাদিম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চৌধূরী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মেইল:www.mdmonjurulalamatr@gmail.com</a:t>
            </a:r>
            <a:endParaRPr lang="en-US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3" descr="D:\hjr\ISLAM 6-10\PicsArt_15064033190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946" y="1371600"/>
            <a:ext cx="1218935" cy="1295399"/>
          </a:xfrm>
          <a:prstGeom prst="rect">
            <a:avLst/>
          </a:prstGeom>
          <a:noFill/>
        </p:spPr>
      </p:pic>
      <p:sp>
        <p:nvSpPr>
          <p:cNvPr id="5" name="Bevel 4"/>
          <p:cNvSpPr/>
          <p:nvPr/>
        </p:nvSpPr>
        <p:spPr>
          <a:xfrm>
            <a:off x="4747054" y="1371600"/>
            <a:ext cx="4602892" cy="5257800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endParaRPr lang="en-US" sz="1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5842337"/>
            <a:ext cx="2286000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আখিরাত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3" y="-1"/>
            <a:ext cx="4471988" cy="58423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1" y="0"/>
            <a:ext cx="4648199" cy="5842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>
          <a:xfrm>
            <a:off x="1371600" y="228600"/>
            <a:ext cx="5943600" cy="1066800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600200"/>
            <a:ext cx="7239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…………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2362200"/>
            <a:ext cx="64008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আখিরাতের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3200400"/>
            <a:ext cx="7620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আখিরাতের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পর্যায়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2000" y="4118709"/>
            <a:ext cx="566853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কিয়ামত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mBiswas_1357065154_1-HmBiswas_1357038944_1-4bc6bf3e0bd0d9fbc8cec63f3bad19e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304800"/>
            <a:ext cx="3893820" cy="3429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97180" y="4419600"/>
            <a:ext cx="8542020" cy="2057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মৃত্যুর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-ই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পরকাল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আখিরাত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39624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194137"/>
            <a:ext cx="5105400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আখিরাতের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পর্যায়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3632537"/>
            <a:ext cx="33528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বারযাখ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0" y="3581400"/>
            <a:ext cx="335280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কিয়ামত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urved Down Arrow 4"/>
          <p:cNvSpPr/>
          <p:nvPr/>
        </p:nvSpPr>
        <p:spPr>
          <a:xfrm rot="3143741">
            <a:off x="7061221" y="2165822"/>
            <a:ext cx="1752600" cy="990600"/>
          </a:xfrm>
          <a:prstGeom prst="curved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Right Arrow 5"/>
          <p:cNvSpPr/>
          <p:nvPr/>
        </p:nvSpPr>
        <p:spPr>
          <a:xfrm rot="2034685">
            <a:off x="523861" y="1808389"/>
            <a:ext cx="1140508" cy="1756663"/>
          </a:xfrm>
          <a:prstGeom prst="curvedRightArrow">
            <a:avLst/>
          </a:prstGeom>
        </p:spPr>
        <p:style>
          <a:lnRef idx="1">
            <a:schemeClr val="accent5"/>
          </a:lnRef>
          <a:fillRef idx="1002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304800"/>
            <a:ext cx="33528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বারযাখ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D:\hjr\ISLAM 6-10\HmBiswas_1357065154_1-HmBiswas_1357038944_1-4bc6bf3e0bd0d9fbc8cec63f3bad19e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09800"/>
            <a:ext cx="3505200" cy="2819400"/>
          </a:xfrm>
          <a:prstGeom prst="rect">
            <a:avLst/>
          </a:prstGeom>
          <a:noFill/>
        </p:spPr>
      </p:pic>
      <p:pic>
        <p:nvPicPr>
          <p:cNvPr id="1028" name="Picture 4" descr="D:\hjr\ISLAM 6-10\Photo098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2209800"/>
            <a:ext cx="3657600" cy="28194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3886200" y="2209800"/>
            <a:ext cx="1371600" cy="2895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5486400"/>
            <a:ext cx="70866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মধ্যবর্তী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পর্যায়কে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বারযাখ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54" r="16392"/>
          <a:stretch/>
        </p:blipFill>
        <p:spPr>
          <a:xfrm>
            <a:off x="2895600" y="0"/>
            <a:ext cx="2971800" cy="2819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95400" y="3352800"/>
            <a:ext cx="7162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আখিরাত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আখিরাতের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বারযাখ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3252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60" y="0"/>
            <a:ext cx="335280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কিয়ামত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434340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কিয়ামত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দন্ডয়মান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ওঠা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1816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ইসলামি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পরিভাষায়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কবর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ওঠে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সামনে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দন্ডয়মান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তাকেই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কিয়ামত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219200"/>
            <a:ext cx="3709988" cy="28241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159</TotalTime>
  <Words>192</Words>
  <Application>Microsoft Office PowerPoint</Application>
  <PresentationFormat>On-screen Show (4:3)</PresentationFormat>
  <Paragraphs>43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Century Gothic</vt:lpstr>
      <vt:lpstr>Constantia</vt:lpstr>
      <vt:lpstr>Franklin Gothic Book</vt:lpstr>
      <vt:lpstr>NikoshBAN</vt:lpstr>
      <vt:lpstr>Verdana</vt:lpstr>
      <vt:lpstr>Wingdings</vt:lpstr>
      <vt:lpstr>Wingdings 2</vt:lpstr>
      <vt:lpstr>Verve</vt:lpstr>
      <vt:lpstr>Paper</vt:lpstr>
      <vt:lpstr>Technic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shahidul islam sir</dc:creator>
  <cp:lastModifiedBy>Windows User</cp:lastModifiedBy>
  <cp:revision>44</cp:revision>
  <dcterms:created xsi:type="dcterms:W3CDTF">2006-08-16T00:00:00Z</dcterms:created>
  <dcterms:modified xsi:type="dcterms:W3CDTF">2020-09-06T16:41:30Z</dcterms:modified>
</cp:coreProperties>
</file>