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A1A07-3560-432D-B69A-4A60391B4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ED084A-597B-4F3E-A6B8-82920E717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C450F-A459-4B18-9D9A-4D269659A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590F-83F6-44AF-8706-07A531EA6F7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63804-4FE2-47A4-8F0B-6CCE8218C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CFF51-C008-4BFE-9EF9-A720A416F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D50D-8F8D-4B11-816E-5C9AA9557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8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2B6D5-FC36-4A5D-877C-214DC02D9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9F7978-434C-4E9E-B0D0-E5981301A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F0507-B282-47CE-8612-5CEBF556B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590F-83F6-44AF-8706-07A531EA6F7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C9B0D-6AA1-4E82-97EC-73948F3FC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2A0FA-0459-4AAB-BBFD-E2CAFA8AE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D50D-8F8D-4B11-816E-5C9AA9557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F6E089-F0B3-4DC8-ABAF-7B1A6FE90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F0B759-1149-4A2B-B98F-A771DDE63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B99F4-D773-4F1C-A0D0-B2FF09050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590F-83F6-44AF-8706-07A531EA6F7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3F1F9-C1B4-419A-8535-0627EDCE0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BE32B-B5B4-4DE1-A4C3-731948D04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D50D-8F8D-4B11-816E-5C9AA9557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0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FE087-29AA-4A3C-ADC1-89D6062D7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16D2E-0421-4E5C-976B-1068B4332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ADC22-EE20-451F-8590-B624EC48E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590F-83F6-44AF-8706-07A531EA6F7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C68BE-452C-40A7-9EA6-D1B887D8E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303D3-06CA-4EB2-8EB4-E25FA86AF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D50D-8F8D-4B11-816E-5C9AA9557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2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0B511-7026-4345-B29B-441AEECE3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459A06-3E81-41B4-A9FB-E6FB7305A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5DDB-F666-4596-B4D7-56D9D96C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590F-83F6-44AF-8706-07A531EA6F7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1FB89-99EA-48CF-802F-B2482F411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7FD90-C9BD-40CC-BCBD-933DAA5EF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D50D-8F8D-4B11-816E-5C9AA9557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77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2D423-D1C4-4B79-B92D-7CAF18ED3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1A8AE-6F2A-4FBA-AF3F-FB9AA899C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9F94A4-E823-4F95-8854-95F3E3D07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7F29B-8088-4B0B-9A65-DF4EEF0DB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590F-83F6-44AF-8706-07A531EA6F7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E83B02-AD74-4B8D-8E96-F89A07E8B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6A38C-72E9-4CA1-8559-7A77025BD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D50D-8F8D-4B11-816E-5C9AA9557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3422C-3A46-450A-B2EB-F2E485FC9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887A58-129B-4968-BED1-4A9863078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2B219A-581C-4919-B1FC-7C54C4EC9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E1DE8B-405B-44FB-8804-BC63E5B459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75633F-CB9D-40C0-A359-F8ED6DD9C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BF5869-42B7-4B6D-907A-DC2FE5F7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590F-83F6-44AF-8706-07A531EA6F7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F8C6CF-C743-4582-80D5-67111BF99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27D02C-B42C-44E6-8F43-B1CD779A4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D50D-8F8D-4B11-816E-5C9AA9557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3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AF23E-5F2C-4523-89FE-97B4FD0E5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3C97B3-04C6-4D1D-8BDA-5CD56223D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590F-83F6-44AF-8706-07A531EA6F7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77AF8C-DA18-490F-80FF-DE3769611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2072D8-6513-403D-8858-0D6EC4EF5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D50D-8F8D-4B11-816E-5C9AA9557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2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709E01-37CA-439F-9ECF-11C807217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590F-83F6-44AF-8706-07A531EA6F7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2B958C-D9DE-41FD-A0F8-CCA16C61A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79C739-D975-44EC-AF3E-127A0AC6A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D50D-8F8D-4B11-816E-5C9AA9557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5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D4434-320A-414A-9579-6D8A7F9E5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BF6D6-AB7F-4BC9-BE64-EADE21929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F7D112-9ECA-4091-8CF4-B87FBA75A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475E7-66E2-484B-B482-2C1523086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590F-83F6-44AF-8706-07A531EA6F7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058E9-2CFB-4733-BF1A-02BECF68E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360F0-EC33-4951-9FD8-D13E0ECAB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D50D-8F8D-4B11-816E-5C9AA9557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3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47AEA-3097-4B6A-83D2-363EFC103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5F4864-DDD1-4461-A00D-6CFCC9DFC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EF192-B789-4C3B-B1E1-53ACAE17E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423BD-E39A-49B3-91A6-D7330AC7B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590F-83F6-44AF-8706-07A531EA6F7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F5538B-ADF5-4342-88A9-662DFB26B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A580E-84EA-4F7E-B24B-6E330AA1C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D50D-8F8D-4B11-816E-5C9AA9557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1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E79174-64B1-4B1E-91B1-32D54B844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85AD0-CD2A-4FDA-98DC-92B3C4732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06423-B52C-43C1-BD98-B336A81433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1590F-83F6-44AF-8706-07A531EA6F7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4CC82-3C92-41FA-8EE9-88302726F7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A6004-AE40-4467-B5FD-94CFACF483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AD50D-8F8D-4B11-816E-5C9AA9557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5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1.wp.com/bdstudy24.com/wp-content/uploads/2016/11/bdstudy24.com_-6.jpg" TargetMode="External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03D5E74-D943-48BD-AB0E-3D8833BCC6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1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C60DE-4660-4664-82C2-12DA68BD8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66822"/>
            <a:ext cx="819443" cy="8194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4895F-6D51-4650-A2D3-1C3BAAD4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5971735"/>
            <a:ext cx="819443" cy="819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48B018-7A75-4A79-BF12-D9371FA04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5948876"/>
            <a:ext cx="819443" cy="8194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EFBBEE-DF0C-47F8-9751-FDFE10136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89681"/>
            <a:ext cx="819443" cy="819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D790A4-094E-40A8-AF34-07A81D04A2F8}"/>
              </a:ext>
            </a:extLst>
          </p:cNvPr>
          <p:cNvSpPr txBox="1"/>
          <p:nvPr/>
        </p:nvSpPr>
        <p:spPr>
          <a:xfrm>
            <a:off x="450166" y="909124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61175-7855-4AC7-82B4-E1CF3FA4371E}"/>
              </a:ext>
            </a:extLst>
          </p:cNvPr>
          <p:cNvSpPr txBox="1"/>
          <p:nvPr/>
        </p:nvSpPr>
        <p:spPr>
          <a:xfrm>
            <a:off x="11621232" y="985617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40912D73-4E10-4B61-813A-63756A259D22}"/>
              </a:ext>
            </a:extLst>
          </p:cNvPr>
          <p:cNvSpPr/>
          <p:nvPr/>
        </p:nvSpPr>
        <p:spPr>
          <a:xfrm>
            <a:off x="510466" y="6280346"/>
            <a:ext cx="10996246" cy="15650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4FC77D-A117-43A6-9FBB-B43EF5BAE910}"/>
              </a:ext>
            </a:extLst>
          </p:cNvPr>
          <p:cNvSpPr txBox="1"/>
          <p:nvPr/>
        </p:nvSpPr>
        <p:spPr>
          <a:xfrm>
            <a:off x="2926081" y="309489"/>
            <a:ext cx="5219114" cy="186204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15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37C9971-7582-4241-8AFB-515C5ADD98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538" y="2554606"/>
            <a:ext cx="6280200" cy="337141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C49C46E-C011-4EFC-A5E3-AED26D5F8E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C481D2-4810-447C-9C20-E0C2BC24FE1A}"/>
              </a:ext>
            </a:extLst>
          </p:cNvPr>
          <p:cNvSpPr/>
          <p:nvPr/>
        </p:nvSpPr>
        <p:spPr>
          <a:xfrm>
            <a:off x="-32465" y="985617"/>
            <a:ext cx="12224465" cy="58952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1AD604-5B3F-47B9-8913-DE83B62B6F8E}"/>
              </a:ext>
            </a:extLst>
          </p:cNvPr>
          <p:cNvSpPr/>
          <p:nvPr/>
        </p:nvSpPr>
        <p:spPr>
          <a:xfrm>
            <a:off x="0" y="2171537"/>
            <a:ext cx="12192000" cy="468646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2C784-56BE-4DA5-B0B1-0C4E26DCE05A}"/>
              </a:ext>
            </a:extLst>
          </p:cNvPr>
          <p:cNvSpPr/>
          <p:nvPr/>
        </p:nvSpPr>
        <p:spPr>
          <a:xfrm>
            <a:off x="-32465" y="3154017"/>
            <a:ext cx="12192000" cy="377080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630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03D5E74-D943-48BD-AB0E-3D8833BCC6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1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C60DE-4660-4664-82C2-12DA68BD8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66822"/>
            <a:ext cx="819443" cy="8194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4895F-6D51-4650-A2D3-1C3BAAD4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5971735"/>
            <a:ext cx="819443" cy="819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48B018-7A75-4A79-BF12-D9371FA04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5948876"/>
            <a:ext cx="819443" cy="8194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EFBBEE-DF0C-47F8-9751-FDFE10136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89681"/>
            <a:ext cx="819443" cy="819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D790A4-094E-40A8-AF34-07A81D04A2F8}"/>
              </a:ext>
            </a:extLst>
          </p:cNvPr>
          <p:cNvSpPr txBox="1"/>
          <p:nvPr/>
        </p:nvSpPr>
        <p:spPr>
          <a:xfrm>
            <a:off x="450166" y="909124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61175-7855-4AC7-82B4-E1CF3FA4371E}"/>
              </a:ext>
            </a:extLst>
          </p:cNvPr>
          <p:cNvSpPr txBox="1"/>
          <p:nvPr/>
        </p:nvSpPr>
        <p:spPr>
          <a:xfrm>
            <a:off x="11621232" y="985617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40912D73-4E10-4B61-813A-63756A259D22}"/>
              </a:ext>
            </a:extLst>
          </p:cNvPr>
          <p:cNvSpPr/>
          <p:nvPr/>
        </p:nvSpPr>
        <p:spPr>
          <a:xfrm>
            <a:off x="510466" y="6280346"/>
            <a:ext cx="10996246" cy="15650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6E7747-D525-4451-8A65-A3081F1D4A57}"/>
              </a:ext>
            </a:extLst>
          </p:cNvPr>
          <p:cNvSpPr txBox="1"/>
          <p:nvPr/>
        </p:nvSpPr>
        <p:spPr>
          <a:xfrm>
            <a:off x="3319975" y="478302"/>
            <a:ext cx="3709842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কোর্ট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EE80BFC-C924-4A39-B7F7-6A189F00F1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206" y="1602935"/>
            <a:ext cx="4710629" cy="450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8220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03D5E74-D943-48BD-AB0E-3D8833BCC6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1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C60DE-4660-4664-82C2-12DA68BD8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66822"/>
            <a:ext cx="819443" cy="8194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4895F-6D51-4650-A2D3-1C3BAAD4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5971735"/>
            <a:ext cx="819443" cy="819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48B018-7A75-4A79-BF12-D9371FA04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5948876"/>
            <a:ext cx="819443" cy="8194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EFBBEE-DF0C-47F8-9751-FDFE10136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89681"/>
            <a:ext cx="819443" cy="819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D790A4-094E-40A8-AF34-07A81D04A2F8}"/>
              </a:ext>
            </a:extLst>
          </p:cNvPr>
          <p:cNvSpPr txBox="1"/>
          <p:nvPr/>
        </p:nvSpPr>
        <p:spPr>
          <a:xfrm>
            <a:off x="450166" y="909124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61175-7855-4AC7-82B4-E1CF3FA4371E}"/>
              </a:ext>
            </a:extLst>
          </p:cNvPr>
          <p:cNvSpPr txBox="1"/>
          <p:nvPr/>
        </p:nvSpPr>
        <p:spPr>
          <a:xfrm>
            <a:off x="11621232" y="985617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40912D73-4E10-4B61-813A-63756A259D22}"/>
              </a:ext>
            </a:extLst>
          </p:cNvPr>
          <p:cNvSpPr/>
          <p:nvPr/>
        </p:nvSpPr>
        <p:spPr>
          <a:xfrm>
            <a:off x="510466" y="6280346"/>
            <a:ext cx="10996246" cy="15650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9A7D02-9233-4EB5-8618-AEF672D5D38E}"/>
              </a:ext>
            </a:extLst>
          </p:cNvPr>
          <p:cNvSpPr txBox="1"/>
          <p:nvPr/>
        </p:nvSpPr>
        <p:spPr>
          <a:xfrm>
            <a:off x="3924887" y="1406769"/>
            <a:ext cx="3967088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 এ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72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AE575F-B655-41F6-A57C-1654A93DE125}"/>
              </a:ext>
            </a:extLst>
          </p:cNvPr>
          <p:cNvSpPr txBox="1"/>
          <p:nvPr/>
        </p:nvSpPr>
        <p:spPr>
          <a:xfrm>
            <a:off x="3924888" y="3198585"/>
            <a:ext cx="3967088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#-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ি? </a:t>
            </a:r>
          </a:p>
        </p:txBody>
      </p:sp>
    </p:spTree>
    <p:extLst>
      <p:ext uri="{BB962C8B-B14F-4D97-AF65-F5344CB8AC3E}">
        <p14:creationId xmlns:p14="http://schemas.microsoft.com/office/powerpoint/2010/main" val="10110046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03D5E74-D943-48BD-AB0E-3D8833BCC6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1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C60DE-4660-4664-82C2-12DA68BD8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66822"/>
            <a:ext cx="819443" cy="8194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4895F-6D51-4650-A2D3-1C3BAAD4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5971735"/>
            <a:ext cx="819443" cy="819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48B018-7A75-4A79-BF12-D9371FA04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5948876"/>
            <a:ext cx="819443" cy="8194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EFBBEE-DF0C-47F8-9751-FDFE10136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89681"/>
            <a:ext cx="819443" cy="819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D790A4-094E-40A8-AF34-07A81D04A2F8}"/>
              </a:ext>
            </a:extLst>
          </p:cNvPr>
          <p:cNvSpPr txBox="1"/>
          <p:nvPr/>
        </p:nvSpPr>
        <p:spPr>
          <a:xfrm>
            <a:off x="450166" y="909124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61175-7855-4AC7-82B4-E1CF3FA4371E}"/>
              </a:ext>
            </a:extLst>
          </p:cNvPr>
          <p:cNvSpPr txBox="1"/>
          <p:nvPr/>
        </p:nvSpPr>
        <p:spPr>
          <a:xfrm>
            <a:off x="11621232" y="985617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40912D73-4E10-4B61-813A-63756A259D22}"/>
              </a:ext>
            </a:extLst>
          </p:cNvPr>
          <p:cNvSpPr/>
          <p:nvPr/>
        </p:nvSpPr>
        <p:spPr>
          <a:xfrm>
            <a:off x="510466" y="6280346"/>
            <a:ext cx="10996246" cy="15650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2B901F-9ABF-416C-B2B7-DA2EC83658E2}"/>
              </a:ext>
            </a:extLst>
          </p:cNvPr>
          <p:cNvSpPr txBox="1"/>
          <p:nvPr/>
        </p:nvSpPr>
        <p:spPr>
          <a:xfrm>
            <a:off x="3643532" y="886265"/>
            <a:ext cx="4216279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A462C7-B556-4983-A49D-C7CB589066F1}"/>
              </a:ext>
            </a:extLst>
          </p:cNvPr>
          <p:cNvSpPr/>
          <p:nvPr/>
        </p:nvSpPr>
        <p:spPr>
          <a:xfrm>
            <a:off x="1716258" y="2118930"/>
            <a:ext cx="8098962" cy="198304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ব্যাডমিন্টন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নেটের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আকার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হলো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৫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ফুট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লম্বা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ও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২০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ফুট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প্রশস্ত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নেটের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উপরের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মাথাকে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অবশ্যই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মাটি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থেকে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৫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ফুট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উচ্চতায়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রাখতে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হবে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ব্যাডমিন্টন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নেটের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উপরের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ধার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বরাবর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৩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ইঞ্চি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চওড়া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সাদা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ফিতা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দিয়ে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মোড়ানো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এবং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ফাঁকের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ভিতর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দিয়ে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শক্ত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দড়ি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টেনে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দুপাশের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খুঁটির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সাথে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বাঁধা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নেট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দিয়ে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বিভক্ত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পক্ষ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ও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বিপক্ষ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দলের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জন্য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দুটি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পার্শ্ব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তৈরি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যেটার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উপর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দিয়ে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শাটলটি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র</a:t>
            </a:r>
            <a:r>
              <a:rPr lang="en-US" dirty="0" err="1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‌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্যাকেটের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বাড়ি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খেয়ে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এপাশ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ওপাশ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ছুটতে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dirty="0">
                <a:solidFill>
                  <a:srgbClr val="666666"/>
                </a:solidFill>
                <a:latin typeface="Mangal" panose="02040503050203030202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2382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03D5E74-D943-48BD-AB0E-3D8833BCC6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1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C60DE-4660-4664-82C2-12DA68BD8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66822"/>
            <a:ext cx="819443" cy="8194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4895F-6D51-4650-A2D3-1C3BAAD4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5971735"/>
            <a:ext cx="819443" cy="819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48B018-7A75-4A79-BF12-D9371FA04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5948876"/>
            <a:ext cx="819443" cy="8194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EFBBEE-DF0C-47F8-9751-FDFE10136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89681"/>
            <a:ext cx="819443" cy="819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D790A4-094E-40A8-AF34-07A81D04A2F8}"/>
              </a:ext>
            </a:extLst>
          </p:cNvPr>
          <p:cNvSpPr txBox="1"/>
          <p:nvPr/>
        </p:nvSpPr>
        <p:spPr>
          <a:xfrm>
            <a:off x="450166" y="909124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61175-7855-4AC7-82B4-E1CF3FA4371E}"/>
              </a:ext>
            </a:extLst>
          </p:cNvPr>
          <p:cNvSpPr txBox="1"/>
          <p:nvPr/>
        </p:nvSpPr>
        <p:spPr>
          <a:xfrm>
            <a:off x="11621232" y="985617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40912D73-4E10-4B61-813A-63756A259D22}"/>
              </a:ext>
            </a:extLst>
          </p:cNvPr>
          <p:cNvSpPr/>
          <p:nvPr/>
        </p:nvSpPr>
        <p:spPr>
          <a:xfrm>
            <a:off x="510466" y="6280346"/>
            <a:ext cx="10996246" cy="15650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E56172-536D-488B-8002-D6B443FE9E19}"/>
              </a:ext>
            </a:extLst>
          </p:cNvPr>
          <p:cNvSpPr txBox="1"/>
          <p:nvPr/>
        </p:nvSpPr>
        <p:spPr>
          <a:xfrm>
            <a:off x="2827606" y="407963"/>
            <a:ext cx="6481177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দেখো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5C7C18D-69E7-4404-9661-9E8F545A56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452" y="1975485"/>
            <a:ext cx="2828925" cy="308888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D62BA57-000C-4411-960E-4741FD4143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247" y="1975484"/>
            <a:ext cx="2905125" cy="308888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8E38BBE-52F0-492A-B16F-A87AC981F3E6}"/>
              </a:ext>
            </a:extLst>
          </p:cNvPr>
          <p:cNvSpPr txBox="1"/>
          <p:nvPr/>
        </p:nvSpPr>
        <p:spPr>
          <a:xfrm>
            <a:off x="8342142" y="2841674"/>
            <a:ext cx="2768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ট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শার্টল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00C42AB-8D33-465D-8F9B-5CA6F9CF930F}"/>
              </a:ext>
            </a:extLst>
          </p:cNvPr>
          <p:cNvSpPr txBox="1"/>
          <p:nvPr/>
        </p:nvSpPr>
        <p:spPr>
          <a:xfrm>
            <a:off x="1547446" y="5162843"/>
            <a:ext cx="2689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35792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03D5E74-D943-48BD-AB0E-3D8833BCC6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1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C60DE-4660-4664-82C2-12DA68BD8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66822"/>
            <a:ext cx="819443" cy="8194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4895F-6D51-4650-A2D3-1C3BAAD4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5971735"/>
            <a:ext cx="819443" cy="819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48B018-7A75-4A79-BF12-D9371FA04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5948876"/>
            <a:ext cx="819443" cy="8194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EFBBEE-DF0C-47F8-9751-FDFE10136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89681"/>
            <a:ext cx="819443" cy="819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D790A4-094E-40A8-AF34-07A81D04A2F8}"/>
              </a:ext>
            </a:extLst>
          </p:cNvPr>
          <p:cNvSpPr txBox="1"/>
          <p:nvPr/>
        </p:nvSpPr>
        <p:spPr>
          <a:xfrm>
            <a:off x="450166" y="909124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61175-7855-4AC7-82B4-E1CF3FA4371E}"/>
              </a:ext>
            </a:extLst>
          </p:cNvPr>
          <p:cNvSpPr txBox="1"/>
          <p:nvPr/>
        </p:nvSpPr>
        <p:spPr>
          <a:xfrm>
            <a:off x="11621232" y="985617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40912D73-4E10-4B61-813A-63756A259D22}"/>
              </a:ext>
            </a:extLst>
          </p:cNvPr>
          <p:cNvSpPr/>
          <p:nvPr/>
        </p:nvSpPr>
        <p:spPr>
          <a:xfrm>
            <a:off x="510466" y="6280346"/>
            <a:ext cx="10996246" cy="15650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2C0EFB-DAA7-4F63-887E-946342245E96}"/>
              </a:ext>
            </a:extLst>
          </p:cNvPr>
          <p:cNvSpPr txBox="1"/>
          <p:nvPr/>
        </p:nvSpPr>
        <p:spPr>
          <a:xfrm>
            <a:off x="3953022" y="464234"/>
            <a:ext cx="3948992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 জ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ADE603-4145-4D0D-9353-90652E75C857}"/>
              </a:ext>
            </a:extLst>
          </p:cNvPr>
          <p:cNvSpPr txBox="1"/>
          <p:nvPr/>
        </p:nvSpPr>
        <p:spPr>
          <a:xfrm>
            <a:off x="3742006" y="1659988"/>
            <a:ext cx="4160008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#-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শার্টল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4FC416-1B99-48D1-8AF4-DF98C9404DC9}"/>
              </a:ext>
            </a:extLst>
          </p:cNvPr>
          <p:cNvSpPr txBox="1"/>
          <p:nvPr/>
        </p:nvSpPr>
        <p:spPr>
          <a:xfrm>
            <a:off x="3742006" y="2799471"/>
            <a:ext cx="4445391" cy="58477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#-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র‍্যাকেট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ি? </a:t>
            </a:r>
          </a:p>
        </p:txBody>
      </p:sp>
    </p:spTree>
    <p:extLst>
      <p:ext uri="{BB962C8B-B14F-4D97-AF65-F5344CB8AC3E}">
        <p14:creationId xmlns:p14="http://schemas.microsoft.com/office/powerpoint/2010/main" val="6836119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03D5E74-D943-48BD-AB0E-3D8833BCC6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1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C60DE-4660-4664-82C2-12DA68BD8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66822"/>
            <a:ext cx="819443" cy="8194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4895F-6D51-4650-A2D3-1C3BAAD4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5971735"/>
            <a:ext cx="819443" cy="819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48B018-7A75-4A79-BF12-D9371FA04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5948876"/>
            <a:ext cx="819443" cy="8194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EFBBEE-DF0C-47F8-9751-FDFE10136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89681"/>
            <a:ext cx="819443" cy="819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D790A4-094E-40A8-AF34-07A81D04A2F8}"/>
              </a:ext>
            </a:extLst>
          </p:cNvPr>
          <p:cNvSpPr txBox="1"/>
          <p:nvPr/>
        </p:nvSpPr>
        <p:spPr>
          <a:xfrm>
            <a:off x="450166" y="909124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61175-7855-4AC7-82B4-E1CF3FA4371E}"/>
              </a:ext>
            </a:extLst>
          </p:cNvPr>
          <p:cNvSpPr txBox="1"/>
          <p:nvPr/>
        </p:nvSpPr>
        <p:spPr>
          <a:xfrm>
            <a:off x="11621232" y="985617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40912D73-4E10-4B61-813A-63756A259D22}"/>
              </a:ext>
            </a:extLst>
          </p:cNvPr>
          <p:cNvSpPr/>
          <p:nvPr/>
        </p:nvSpPr>
        <p:spPr>
          <a:xfrm>
            <a:off x="510466" y="6280346"/>
            <a:ext cx="10996246" cy="15650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330D36-4E05-494B-B5D4-11DBF19E199F}"/>
              </a:ext>
            </a:extLst>
          </p:cNvPr>
          <p:cNvSpPr/>
          <p:nvPr/>
        </p:nvSpPr>
        <p:spPr>
          <a:xfrm>
            <a:off x="6485206" y="2278204"/>
            <a:ext cx="4262510" cy="35757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শাটলের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বলের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মতো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আকৃতির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ভিত্তি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অংশটি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রাবার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শোলা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দিয়ে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তৈরী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এবং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তা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চামড়ায়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ঢাকা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ভিত্তির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ভিতরে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শাটলের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ঘাগরার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মতো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দেখতে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অংশটি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গাঁথা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পরস্পর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সংযুক্ত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পালক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দ্বারা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তৈরী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এবং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অংশটিই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শাটলকে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বাতাসে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ভেসে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সামনে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পেছনে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ছুটতে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সাহায্য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শাটল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হলো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একটি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ছোট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জিনিস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যেটা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র</a:t>
            </a:r>
            <a:r>
              <a:rPr lang="en-US" dirty="0" err="1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‌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্যাকেটের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বাড়ি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খেয়ে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নেটের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উপর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দিয়ে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এপাশ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ওপাশ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ছুটতে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dirty="0">
                <a:solidFill>
                  <a:srgbClr val="666666"/>
                </a:solidFill>
                <a:latin typeface="Mangal" panose="02040503050203030202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56486C-2B08-4031-9710-954508EDD498}"/>
              </a:ext>
            </a:extLst>
          </p:cNvPr>
          <p:cNvSpPr txBox="1"/>
          <p:nvPr/>
        </p:nvSpPr>
        <p:spPr>
          <a:xfrm>
            <a:off x="3924886" y="365760"/>
            <a:ext cx="4399159" cy="132343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BC42065-350C-4A50-86C0-CA12801122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113" y="2637347"/>
            <a:ext cx="2857500" cy="285750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594519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03D5E74-D943-48BD-AB0E-3D8833BCC6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1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C60DE-4660-4664-82C2-12DA68BD8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66822"/>
            <a:ext cx="819443" cy="8194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4895F-6D51-4650-A2D3-1C3BAAD4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5971735"/>
            <a:ext cx="819443" cy="819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48B018-7A75-4A79-BF12-D9371FA04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5948876"/>
            <a:ext cx="819443" cy="8194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EFBBEE-DF0C-47F8-9751-FDFE10136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89681"/>
            <a:ext cx="819443" cy="819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D790A4-094E-40A8-AF34-07A81D04A2F8}"/>
              </a:ext>
            </a:extLst>
          </p:cNvPr>
          <p:cNvSpPr txBox="1"/>
          <p:nvPr/>
        </p:nvSpPr>
        <p:spPr>
          <a:xfrm>
            <a:off x="450166" y="909124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61175-7855-4AC7-82B4-E1CF3FA4371E}"/>
              </a:ext>
            </a:extLst>
          </p:cNvPr>
          <p:cNvSpPr txBox="1"/>
          <p:nvPr/>
        </p:nvSpPr>
        <p:spPr>
          <a:xfrm>
            <a:off x="11621232" y="985617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40912D73-4E10-4B61-813A-63756A259D22}"/>
              </a:ext>
            </a:extLst>
          </p:cNvPr>
          <p:cNvSpPr/>
          <p:nvPr/>
        </p:nvSpPr>
        <p:spPr>
          <a:xfrm>
            <a:off x="510466" y="6280346"/>
            <a:ext cx="10996246" cy="15650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0EEFBA-0205-4604-B621-0D0FFC479F00}"/>
              </a:ext>
            </a:extLst>
          </p:cNvPr>
          <p:cNvSpPr/>
          <p:nvPr/>
        </p:nvSpPr>
        <p:spPr>
          <a:xfrm>
            <a:off x="5641144" y="2278204"/>
            <a:ext cx="5469619" cy="2620141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750"/>
              </a:spcAft>
            </a:pP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ব্যাডমিন্টন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র</a:t>
            </a:r>
            <a:r>
              <a:rPr lang="en-US" dirty="0" err="1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‌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্যাকেটের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মূল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কাঠামো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তৈরী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আকর্ষক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অংশ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(shaft)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সহ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একটি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হ্যান্ডেল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নিয়ে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যেটি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আবার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র</a:t>
            </a:r>
            <a:r>
              <a:rPr lang="en-US" dirty="0" err="1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‌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্যাকেটের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মাথার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সাথে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এটির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ঘাড়ের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জায়গায়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শক্তভাবে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আটকানো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অগ্রভাগ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মাথার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সমতলীয়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ফাঁকা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স্থানে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সিনথেটিক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সুতার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বুনট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দিয়ে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ভরাট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প্রত্যেক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খেলোয়াড়ের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হাতে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একটি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র</a:t>
            </a:r>
            <a:r>
              <a:rPr lang="en-US" dirty="0" err="1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‌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্যাকেট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থাকে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খেলার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সময়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র</a:t>
            </a:r>
            <a:r>
              <a:rPr lang="en-US" dirty="0" err="1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‌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্যাকেট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দিয়ে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শাটলকে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আঘাত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করা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dirty="0">
                <a:solidFill>
                  <a:srgbClr val="666666"/>
                </a:solidFill>
                <a:latin typeface="Mangal" panose="02040503050203030202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bdstudy24-com">
            <a:hlinkClick r:id="rId3"/>
            <a:extLst>
              <a:ext uri="{FF2B5EF4-FFF2-40B4-BE49-F238E27FC236}">
                <a16:creationId xmlns:a16="http://schemas.microsoft.com/office/drawing/2014/main" id="{728D124A-ADF8-4EFC-AAEF-402B0C0B9F3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661" y="1904999"/>
            <a:ext cx="3468014" cy="372207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89041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03D5E74-D943-48BD-AB0E-3D8833BCC6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1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C60DE-4660-4664-82C2-12DA68BD8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66822"/>
            <a:ext cx="819443" cy="8194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4895F-6D51-4650-A2D3-1C3BAAD4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5971735"/>
            <a:ext cx="819443" cy="819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48B018-7A75-4A79-BF12-D9371FA04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5948876"/>
            <a:ext cx="819443" cy="8194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EFBBEE-DF0C-47F8-9751-FDFE10136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89681"/>
            <a:ext cx="819443" cy="819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D790A4-094E-40A8-AF34-07A81D04A2F8}"/>
              </a:ext>
            </a:extLst>
          </p:cNvPr>
          <p:cNvSpPr txBox="1"/>
          <p:nvPr/>
        </p:nvSpPr>
        <p:spPr>
          <a:xfrm>
            <a:off x="450166" y="909124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61175-7855-4AC7-82B4-E1CF3FA4371E}"/>
              </a:ext>
            </a:extLst>
          </p:cNvPr>
          <p:cNvSpPr txBox="1"/>
          <p:nvPr/>
        </p:nvSpPr>
        <p:spPr>
          <a:xfrm>
            <a:off x="11621232" y="985617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40912D73-4E10-4B61-813A-63756A259D22}"/>
              </a:ext>
            </a:extLst>
          </p:cNvPr>
          <p:cNvSpPr/>
          <p:nvPr/>
        </p:nvSpPr>
        <p:spPr>
          <a:xfrm>
            <a:off x="510466" y="6280346"/>
            <a:ext cx="10996246" cy="15650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F4683EA-676F-4029-A12A-D71CE7660A41}"/>
              </a:ext>
            </a:extLst>
          </p:cNvPr>
          <p:cNvSpPr/>
          <p:nvPr/>
        </p:nvSpPr>
        <p:spPr>
          <a:xfrm>
            <a:off x="6682153" y="2828836"/>
            <a:ext cx="4589657" cy="147732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333333"/>
                </a:solidFill>
                <a:latin typeface="Nirmala UI" panose="020B0502040204020203" pitchFamily="34" charset="0"/>
                <a:ea typeface="Times New Roman" panose="02020603050405020304" pitchFamily="18" charset="0"/>
              </a:rPr>
              <a:t>v</a:t>
            </a:r>
            <a:r>
              <a:rPr lang="en-US" b="1" dirty="0" err="1">
                <a:solidFill>
                  <a:srgbClr val="FF0000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খেলার</a:t>
            </a:r>
            <a:r>
              <a:rPr lang="en-US" b="1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জন্য</a:t>
            </a:r>
            <a:r>
              <a:rPr lang="en-US" b="1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প্রয়োজনীয়</a:t>
            </a:r>
            <a:r>
              <a:rPr lang="en-US" b="1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সরঞ্জাম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ব্যাডমিন্টন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খেলায়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খেলার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নিয়ম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অনুসারে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কিছু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সরঞ্জাম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প্রয়োজন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হয়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যেমন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র</a:t>
            </a:r>
            <a:r>
              <a:rPr lang="en-US" dirty="0" err="1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‌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্যাকেট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শাটল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নেট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পোস্ট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এবং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কোর্ট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।</a:t>
            </a:r>
            <a:b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549DF4-D4DE-471C-8ED7-1523FDDD093B}"/>
              </a:ext>
            </a:extLst>
          </p:cNvPr>
          <p:cNvSpPr txBox="1"/>
          <p:nvPr/>
        </p:nvSpPr>
        <p:spPr>
          <a:xfrm>
            <a:off x="3460652" y="337625"/>
            <a:ext cx="5496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সরঞ্জাম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FBEAD0E-D6B8-45E3-A338-DF1CDE7FA1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514" y="1237960"/>
            <a:ext cx="2981325" cy="16478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7644018-FBAA-41B6-A06B-7A17726FCC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514" y="3539194"/>
            <a:ext cx="290512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7703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03D5E74-D943-48BD-AB0E-3D8833BCC6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1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C60DE-4660-4664-82C2-12DA68BD8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66822"/>
            <a:ext cx="819443" cy="8194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4895F-6D51-4650-A2D3-1C3BAAD4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5971735"/>
            <a:ext cx="819443" cy="819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48B018-7A75-4A79-BF12-D9371FA04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5948876"/>
            <a:ext cx="819443" cy="8194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EFBBEE-DF0C-47F8-9751-FDFE10136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89681"/>
            <a:ext cx="819443" cy="819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D790A4-094E-40A8-AF34-07A81D04A2F8}"/>
              </a:ext>
            </a:extLst>
          </p:cNvPr>
          <p:cNvSpPr txBox="1"/>
          <p:nvPr/>
        </p:nvSpPr>
        <p:spPr>
          <a:xfrm>
            <a:off x="450166" y="909124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61175-7855-4AC7-82B4-E1CF3FA4371E}"/>
              </a:ext>
            </a:extLst>
          </p:cNvPr>
          <p:cNvSpPr txBox="1"/>
          <p:nvPr/>
        </p:nvSpPr>
        <p:spPr>
          <a:xfrm>
            <a:off x="11621232" y="985617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40912D73-4E10-4B61-813A-63756A259D22}"/>
              </a:ext>
            </a:extLst>
          </p:cNvPr>
          <p:cNvSpPr/>
          <p:nvPr/>
        </p:nvSpPr>
        <p:spPr>
          <a:xfrm>
            <a:off x="510466" y="6280346"/>
            <a:ext cx="10996246" cy="15650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D2AE8D-7C0E-4D8A-9AF2-E335F25249B3}"/>
              </a:ext>
            </a:extLst>
          </p:cNvPr>
          <p:cNvSpPr txBox="1"/>
          <p:nvPr/>
        </p:nvSpPr>
        <p:spPr>
          <a:xfrm>
            <a:off x="3390314" y="478302"/>
            <a:ext cx="6410838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স 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0B7889-4496-4D37-87EF-C26ED449B159}"/>
              </a:ext>
            </a:extLst>
          </p:cNvPr>
          <p:cNvSpPr txBox="1"/>
          <p:nvPr/>
        </p:nvSpPr>
        <p:spPr>
          <a:xfrm>
            <a:off x="4889548" y="1575582"/>
            <a:ext cx="6100616" cy="31085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#-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শার্ট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#-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শার্টল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 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#-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্টে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#-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শার্টল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সার্ভিস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#-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স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কোর্টের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#-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কোমরের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সার্ভিস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#-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্টল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ং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স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 ।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65D76DD-5288-4FD4-A7FA-6508FD0C55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257" y="1826625"/>
            <a:ext cx="2857500" cy="28575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833292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03D5E74-D943-48BD-AB0E-3D8833BCC6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1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C60DE-4660-4664-82C2-12DA68BD8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66822"/>
            <a:ext cx="819443" cy="8194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4895F-6D51-4650-A2D3-1C3BAAD4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5971735"/>
            <a:ext cx="819443" cy="819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48B018-7A75-4A79-BF12-D9371FA04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5948876"/>
            <a:ext cx="819443" cy="8194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EFBBEE-DF0C-47F8-9751-FDFE10136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89681"/>
            <a:ext cx="819443" cy="819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D790A4-094E-40A8-AF34-07A81D04A2F8}"/>
              </a:ext>
            </a:extLst>
          </p:cNvPr>
          <p:cNvSpPr txBox="1"/>
          <p:nvPr/>
        </p:nvSpPr>
        <p:spPr>
          <a:xfrm>
            <a:off x="450166" y="909124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61175-7855-4AC7-82B4-E1CF3FA4371E}"/>
              </a:ext>
            </a:extLst>
          </p:cNvPr>
          <p:cNvSpPr txBox="1"/>
          <p:nvPr/>
        </p:nvSpPr>
        <p:spPr>
          <a:xfrm>
            <a:off x="11621232" y="985617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40912D73-4E10-4B61-813A-63756A259D22}"/>
              </a:ext>
            </a:extLst>
          </p:cNvPr>
          <p:cNvSpPr/>
          <p:nvPr/>
        </p:nvSpPr>
        <p:spPr>
          <a:xfrm>
            <a:off x="510466" y="6280346"/>
            <a:ext cx="10996246" cy="15650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5A6F71-5B7B-4F83-B0F8-27222FA4633E}"/>
              </a:ext>
            </a:extLst>
          </p:cNvPr>
          <p:cNvSpPr txBox="1"/>
          <p:nvPr/>
        </p:nvSpPr>
        <p:spPr>
          <a:xfrm>
            <a:off x="3975652" y="662609"/>
            <a:ext cx="3968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 দ</a:t>
            </a:r>
            <a:r>
              <a:rPr lang="as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1F7554-ACE7-43AC-A4D4-E9229C3B88C2}"/>
              </a:ext>
            </a:extLst>
          </p:cNvPr>
          <p:cNvSpPr txBox="1"/>
          <p:nvPr/>
        </p:nvSpPr>
        <p:spPr>
          <a:xfrm>
            <a:off x="5804452" y="2093843"/>
            <a:ext cx="5467359" cy="46166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ব্যাডমিন্টন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খেলার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কলাক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ৌ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শল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 ৪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722A6A8-3F45-46EB-A81D-4C8E20125D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509" y="1483562"/>
            <a:ext cx="3434805" cy="3313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3206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03D5E74-D943-48BD-AB0E-3D8833BCC6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1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C60DE-4660-4664-82C2-12DA68BD8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66822"/>
            <a:ext cx="819443" cy="8194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4895F-6D51-4650-A2D3-1C3BAAD4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5971735"/>
            <a:ext cx="819443" cy="819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48B018-7A75-4A79-BF12-D9371FA04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5948876"/>
            <a:ext cx="819443" cy="8194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EFBBEE-DF0C-47F8-9751-FDFE10136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89681"/>
            <a:ext cx="819443" cy="819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D790A4-094E-40A8-AF34-07A81D04A2F8}"/>
              </a:ext>
            </a:extLst>
          </p:cNvPr>
          <p:cNvSpPr txBox="1"/>
          <p:nvPr/>
        </p:nvSpPr>
        <p:spPr>
          <a:xfrm>
            <a:off x="450166" y="909124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61175-7855-4AC7-82B4-E1CF3FA4371E}"/>
              </a:ext>
            </a:extLst>
          </p:cNvPr>
          <p:cNvSpPr txBox="1"/>
          <p:nvPr/>
        </p:nvSpPr>
        <p:spPr>
          <a:xfrm>
            <a:off x="11621232" y="985617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40912D73-4E10-4B61-813A-63756A259D22}"/>
              </a:ext>
            </a:extLst>
          </p:cNvPr>
          <p:cNvSpPr/>
          <p:nvPr/>
        </p:nvSpPr>
        <p:spPr>
          <a:xfrm>
            <a:off x="510466" y="6280346"/>
            <a:ext cx="10996246" cy="15650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9A6FD9-719D-47B5-B891-67CA957A5062}"/>
              </a:ext>
            </a:extLst>
          </p:cNvPr>
          <p:cNvSpPr txBox="1"/>
          <p:nvPr/>
        </p:nvSpPr>
        <p:spPr>
          <a:xfrm>
            <a:off x="4322811" y="379828"/>
            <a:ext cx="3512893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প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144CB8-E48A-4532-925F-8C05B0A8055E}"/>
              </a:ext>
            </a:extLst>
          </p:cNvPr>
          <p:cNvSpPr txBox="1"/>
          <p:nvPr/>
        </p:nvSpPr>
        <p:spPr>
          <a:xfrm>
            <a:off x="6096000" y="1434905"/>
            <a:ext cx="60300" cy="4845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5769A3-B0A8-4B0F-880A-37F5746D91E2}"/>
              </a:ext>
            </a:extLst>
          </p:cNvPr>
          <p:cNvSpPr txBox="1"/>
          <p:nvPr/>
        </p:nvSpPr>
        <p:spPr>
          <a:xfrm>
            <a:off x="6288258" y="1856935"/>
            <a:ext cx="45719" cy="39389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40142A-D3CC-4106-B159-4D0A4B96A66D}"/>
              </a:ext>
            </a:extLst>
          </p:cNvPr>
          <p:cNvSpPr txBox="1"/>
          <p:nvPr/>
        </p:nvSpPr>
        <p:spPr>
          <a:xfrm>
            <a:off x="5918983" y="1856935"/>
            <a:ext cx="45719" cy="39389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FDB853D-5348-4200-BB5F-93596FEF3F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486" y="1529097"/>
            <a:ext cx="3175268" cy="368547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53976D2-928F-48C3-9BBE-5BFD2BFCB3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385" y="909124"/>
            <a:ext cx="3656679" cy="36566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93E5B87-6955-43F5-94A5-3D04BD0F291E}"/>
              </a:ext>
            </a:extLst>
          </p:cNvPr>
          <p:cNvSpPr txBox="1"/>
          <p:nvPr/>
        </p:nvSpPr>
        <p:spPr>
          <a:xfrm>
            <a:off x="920188" y="4276578"/>
            <a:ext cx="4877533" cy="166199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ক,</a:t>
            </a: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এম,এস,এস,বি,পি,এড,বি,এড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মাহমুদপুর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ল,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ট।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074F87-7C16-4CB2-AB27-2CFB0E81BE04}"/>
              </a:ext>
            </a:extLst>
          </p:cNvPr>
          <p:cNvSpPr txBox="1"/>
          <p:nvPr/>
        </p:nvSpPr>
        <p:spPr>
          <a:xfrm>
            <a:off x="7164486" y="3193366"/>
            <a:ext cx="305439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অধ্যায়-৮ম ,</a:t>
            </a: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া,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39026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03D5E74-D943-48BD-AB0E-3D8833BCC6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1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C60DE-4660-4664-82C2-12DA68BD8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66822"/>
            <a:ext cx="819443" cy="8194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4895F-6D51-4650-A2D3-1C3BAAD4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5971735"/>
            <a:ext cx="819443" cy="819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48B018-7A75-4A79-BF12-D9371FA04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5948876"/>
            <a:ext cx="819443" cy="8194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EFBBEE-DF0C-47F8-9751-FDFE10136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89681"/>
            <a:ext cx="819443" cy="819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D790A4-094E-40A8-AF34-07A81D04A2F8}"/>
              </a:ext>
            </a:extLst>
          </p:cNvPr>
          <p:cNvSpPr txBox="1"/>
          <p:nvPr/>
        </p:nvSpPr>
        <p:spPr>
          <a:xfrm>
            <a:off x="450166" y="909124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61175-7855-4AC7-82B4-E1CF3FA4371E}"/>
              </a:ext>
            </a:extLst>
          </p:cNvPr>
          <p:cNvSpPr txBox="1"/>
          <p:nvPr/>
        </p:nvSpPr>
        <p:spPr>
          <a:xfrm>
            <a:off x="11621232" y="985617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40912D73-4E10-4B61-813A-63756A259D22}"/>
              </a:ext>
            </a:extLst>
          </p:cNvPr>
          <p:cNvSpPr/>
          <p:nvPr/>
        </p:nvSpPr>
        <p:spPr>
          <a:xfrm>
            <a:off x="510466" y="6280346"/>
            <a:ext cx="10996246" cy="15650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31A6DC-F752-489C-B922-796C3F753F56}"/>
              </a:ext>
            </a:extLst>
          </p:cNvPr>
          <p:cNvSpPr txBox="1"/>
          <p:nvPr/>
        </p:nvSpPr>
        <p:spPr>
          <a:xfrm>
            <a:off x="3061252" y="1563757"/>
            <a:ext cx="7169426" cy="107721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কলাকৌ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১/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গ্রিপ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২/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ফুটওয়ার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 ,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সার্ভিস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,৪/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াশিং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50983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03D5E74-D943-48BD-AB0E-3D8833BCC6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1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C60DE-4660-4664-82C2-12DA68BD8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66822"/>
            <a:ext cx="819443" cy="8194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4895F-6D51-4650-A2D3-1C3BAAD4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5971735"/>
            <a:ext cx="819443" cy="819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48B018-7A75-4A79-BF12-D9371FA04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5948876"/>
            <a:ext cx="819443" cy="8194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EFBBEE-DF0C-47F8-9751-FDFE10136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89681"/>
            <a:ext cx="819443" cy="819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D790A4-094E-40A8-AF34-07A81D04A2F8}"/>
              </a:ext>
            </a:extLst>
          </p:cNvPr>
          <p:cNvSpPr txBox="1"/>
          <p:nvPr/>
        </p:nvSpPr>
        <p:spPr>
          <a:xfrm>
            <a:off x="450166" y="909124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61175-7855-4AC7-82B4-E1CF3FA4371E}"/>
              </a:ext>
            </a:extLst>
          </p:cNvPr>
          <p:cNvSpPr txBox="1"/>
          <p:nvPr/>
        </p:nvSpPr>
        <p:spPr>
          <a:xfrm>
            <a:off x="11621232" y="985617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40912D73-4E10-4B61-813A-63756A259D22}"/>
              </a:ext>
            </a:extLst>
          </p:cNvPr>
          <p:cNvSpPr/>
          <p:nvPr/>
        </p:nvSpPr>
        <p:spPr>
          <a:xfrm>
            <a:off x="510466" y="6280346"/>
            <a:ext cx="10996246" cy="15650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AB3402-F31D-409B-BE08-F1A81620D7E7}"/>
              </a:ext>
            </a:extLst>
          </p:cNvPr>
          <p:cNvSpPr txBox="1"/>
          <p:nvPr/>
        </p:nvSpPr>
        <p:spPr>
          <a:xfrm>
            <a:off x="4015409" y="622852"/>
            <a:ext cx="3710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56F4435-8EE6-4296-9CE4-04BFF61240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47" y="1638515"/>
            <a:ext cx="3710608" cy="29864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0861C3B-0267-4494-A847-BB2620C42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775791"/>
            <a:ext cx="3724895" cy="272994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D668F2A-FDCE-4BD9-A9CF-8C6FC1EF1571}"/>
              </a:ext>
            </a:extLst>
          </p:cNvPr>
          <p:cNvSpPr txBox="1"/>
          <p:nvPr/>
        </p:nvSpPr>
        <p:spPr>
          <a:xfrm>
            <a:off x="1298713" y="4823791"/>
            <a:ext cx="8858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ব্যাডমিন্টন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িষয়ের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প্রতিযোগিতা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অনুষ্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য়। </a:t>
            </a:r>
          </a:p>
        </p:txBody>
      </p:sp>
    </p:spTree>
    <p:extLst>
      <p:ext uri="{BB962C8B-B14F-4D97-AF65-F5344CB8AC3E}">
        <p14:creationId xmlns:p14="http://schemas.microsoft.com/office/powerpoint/2010/main" val="185277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03D5E74-D943-48BD-AB0E-3D8833BCC6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1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C60DE-4660-4664-82C2-12DA68BD8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66822"/>
            <a:ext cx="819443" cy="8194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4895F-6D51-4650-A2D3-1C3BAAD4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5971735"/>
            <a:ext cx="819443" cy="819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48B018-7A75-4A79-BF12-D9371FA04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5948876"/>
            <a:ext cx="819443" cy="8194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EFBBEE-DF0C-47F8-9751-FDFE10136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89681"/>
            <a:ext cx="819443" cy="819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D790A4-094E-40A8-AF34-07A81D04A2F8}"/>
              </a:ext>
            </a:extLst>
          </p:cNvPr>
          <p:cNvSpPr txBox="1"/>
          <p:nvPr/>
        </p:nvSpPr>
        <p:spPr>
          <a:xfrm>
            <a:off x="450166" y="909124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61175-7855-4AC7-82B4-E1CF3FA4371E}"/>
              </a:ext>
            </a:extLst>
          </p:cNvPr>
          <p:cNvSpPr txBox="1"/>
          <p:nvPr/>
        </p:nvSpPr>
        <p:spPr>
          <a:xfrm>
            <a:off x="11621232" y="985617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40912D73-4E10-4B61-813A-63756A259D22}"/>
              </a:ext>
            </a:extLst>
          </p:cNvPr>
          <p:cNvSpPr/>
          <p:nvPr/>
        </p:nvSpPr>
        <p:spPr>
          <a:xfrm>
            <a:off x="510466" y="6280346"/>
            <a:ext cx="10996246" cy="15650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D9DE00-B1C1-4179-9F31-6C1627F73631}"/>
              </a:ext>
            </a:extLst>
          </p:cNvPr>
          <p:cNvSpPr txBox="1"/>
          <p:nvPr/>
        </p:nvSpPr>
        <p:spPr>
          <a:xfrm>
            <a:off x="3763617" y="583096"/>
            <a:ext cx="47899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CD5A57E-09A1-4702-9B8A-CFFF7A7CB1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085" y="1789043"/>
            <a:ext cx="5439354" cy="4647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390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03D5E74-D943-48BD-AB0E-3D8833BCC6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1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C60DE-4660-4664-82C2-12DA68BD8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66822"/>
            <a:ext cx="819443" cy="8194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4895F-6D51-4650-A2D3-1C3BAAD4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5971735"/>
            <a:ext cx="819443" cy="819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48B018-7A75-4A79-BF12-D9371FA04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5948876"/>
            <a:ext cx="819443" cy="8194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EFBBEE-DF0C-47F8-9751-FDFE10136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89681"/>
            <a:ext cx="819443" cy="819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D790A4-094E-40A8-AF34-07A81D04A2F8}"/>
              </a:ext>
            </a:extLst>
          </p:cNvPr>
          <p:cNvSpPr txBox="1"/>
          <p:nvPr/>
        </p:nvSpPr>
        <p:spPr>
          <a:xfrm>
            <a:off x="450166" y="909124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61175-7855-4AC7-82B4-E1CF3FA4371E}"/>
              </a:ext>
            </a:extLst>
          </p:cNvPr>
          <p:cNvSpPr txBox="1"/>
          <p:nvPr/>
        </p:nvSpPr>
        <p:spPr>
          <a:xfrm>
            <a:off x="11621232" y="985617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40912D73-4E10-4B61-813A-63756A259D22}"/>
              </a:ext>
            </a:extLst>
          </p:cNvPr>
          <p:cNvSpPr/>
          <p:nvPr/>
        </p:nvSpPr>
        <p:spPr>
          <a:xfrm>
            <a:off x="510466" y="6280346"/>
            <a:ext cx="10996246" cy="15650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6AEA4D-E37F-4194-B920-DE1E49A7ED70}"/>
              </a:ext>
            </a:extLst>
          </p:cNvPr>
          <p:cNvSpPr txBox="1"/>
          <p:nvPr/>
        </p:nvSpPr>
        <p:spPr>
          <a:xfrm>
            <a:off x="3010486" y="337625"/>
            <a:ext cx="6326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র ?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AA10BBA-CDFB-4067-AA2C-79B939B1ED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420" y="1315426"/>
            <a:ext cx="4294166" cy="31018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8FD90A6-494F-43EC-B712-0E3A89C31C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415" y="1315427"/>
            <a:ext cx="3797288" cy="310182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124349E-3875-4C3A-B00A-04052025416F}"/>
              </a:ext>
            </a:extLst>
          </p:cNvPr>
          <p:cNvSpPr txBox="1"/>
          <p:nvPr/>
        </p:nvSpPr>
        <p:spPr>
          <a:xfrm>
            <a:off x="1519311" y="4628271"/>
            <a:ext cx="3376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শার্টল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র‍্যাকেট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31EFAE-B1D8-4A55-98D0-EF33E19C4CE8}"/>
              </a:ext>
            </a:extLst>
          </p:cNvPr>
          <p:cNvSpPr txBox="1"/>
          <p:nvPr/>
        </p:nvSpPr>
        <p:spPr>
          <a:xfrm>
            <a:off x="6696222" y="4628271"/>
            <a:ext cx="3502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ন্টন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81840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03D5E74-D943-48BD-AB0E-3D8833BCC6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1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C60DE-4660-4664-82C2-12DA68BD8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66822"/>
            <a:ext cx="819443" cy="8194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4895F-6D51-4650-A2D3-1C3BAAD4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5971735"/>
            <a:ext cx="819443" cy="819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48B018-7A75-4A79-BF12-D9371FA04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5948876"/>
            <a:ext cx="819443" cy="8194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EFBBEE-DF0C-47F8-9751-FDFE10136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89681"/>
            <a:ext cx="819443" cy="819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D790A4-094E-40A8-AF34-07A81D04A2F8}"/>
              </a:ext>
            </a:extLst>
          </p:cNvPr>
          <p:cNvSpPr txBox="1"/>
          <p:nvPr/>
        </p:nvSpPr>
        <p:spPr>
          <a:xfrm>
            <a:off x="450166" y="909124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61175-7855-4AC7-82B4-E1CF3FA4371E}"/>
              </a:ext>
            </a:extLst>
          </p:cNvPr>
          <p:cNvSpPr txBox="1"/>
          <p:nvPr/>
        </p:nvSpPr>
        <p:spPr>
          <a:xfrm>
            <a:off x="11621232" y="985617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40912D73-4E10-4B61-813A-63756A259D22}"/>
              </a:ext>
            </a:extLst>
          </p:cNvPr>
          <p:cNvSpPr/>
          <p:nvPr/>
        </p:nvSpPr>
        <p:spPr>
          <a:xfrm>
            <a:off x="510466" y="6280346"/>
            <a:ext cx="10996246" cy="15650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DC2D0E-F2F4-44C3-A34B-415CA0852301}"/>
              </a:ext>
            </a:extLst>
          </p:cNvPr>
          <p:cNvSpPr txBox="1"/>
          <p:nvPr/>
        </p:nvSpPr>
        <p:spPr>
          <a:xfrm>
            <a:off x="3432517" y="562708"/>
            <a:ext cx="4431323" cy="10156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0E7953-D465-4671-A22B-3E8356D74545}"/>
              </a:ext>
            </a:extLst>
          </p:cNvPr>
          <p:cNvSpPr txBox="1"/>
          <p:nvPr/>
        </p:nvSpPr>
        <p:spPr>
          <a:xfrm>
            <a:off x="1631852" y="2419643"/>
            <a:ext cx="9252513" cy="646331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মাঠ,স্কোর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রঞ্জাম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6329602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03D5E74-D943-48BD-AB0E-3D8833BCC6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1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C60DE-4660-4664-82C2-12DA68BD8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66822"/>
            <a:ext cx="819443" cy="8194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4895F-6D51-4650-A2D3-1C3BAAD4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5971735"/>
            <a:ext cx="819443" cy="819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48B018-7A75-4A79-BF12-D9371FA04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5948876"/>
            <a:ext cx="819443" cy="8194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EFBBEE-DF0C-47F8-9751-FDFE10136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89681"/>
            <a:ext cx="819443" cy="819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D790A4-094E-40A8-AF34-07A81D04A2F8}"/>
              </a:ext>
            </a:extLst>
          </p:cNvPr>
          <p:cNvSpPr txBox="1"/>
          <p:nvPr/>
        </p:nvSpPr>
        <p:spPr>
          <a:xfrm>
            <a:off x="450166" y="909124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61175-7855-4AC7-82B4-E1CF3FA4371E}"/>
              </a:ext>
            </a:extLst>
          </p:cNvPr>
          <p:cNvSpPr txBox="1"/>
          <p:nvPr/>
        </p:nvSpPr>
        <p:spPr>
          <a:xfrm>
            <a:off x="11621232" y="985617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40912D73-4E10-4B61-813A-63756A259D22}"/>
              </a:ext>
            </a:extLst>
          </p:cNvPr>
          <p:cNvSpPr/>
          <p:nvPr/>
        </p:nvSpPr>
        <p:spPr>
          <a:xfrm>
            <a:off x="510466" y="6280346"/>
            <a:ext cx="10996246" cy="15650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9C6E80-DC1D-4959-B410-DE32044AB518}"/>
              </a:ext>
            </a:extLst>
          </p:cNvPr>
          <p:cNvSpPr txBox="1"/>
          <p:nvPr/>
        </p:nvSpPr>
        <p:spPr>
          <a:xfrm>
            <a:off x="4248443" y="450166"/>
            <a:ext cx="2743200" cy="1015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C56E82-E0E8-4C06-BA11-2A8B3ACAD74F}"/>
              </a:ext>
            </a:extLst>
          </p:cNvPr>
          <p:cNvSpPr txBox="1"/>
          <p:nvPr/>
        </p:nvSpPr>
        <p:spPr>
          <a:xfrm>
            <a:off x="3249637" y="1871003"/>
            <a:ext cx="8022174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#-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পয়েন্টে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স্কোর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7FB626-6DD7-45ED-A37B-2D7A0FF9178E}"/>
              </a:ext>
            </a:extLst>
          </p:cNvPr>
          <p:cNvSpPr txBox="1"/>
          <p:nvPr/>
        </p:nvSpPr>
        <p:spPr>
          <a:xfrm>
            <a:off x="3249637" y="2841674"/>
            <a:ext cx="8022174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#-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কোর্ট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িখতে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0E0605-CE94-4142-AFE2-D0357965EA00}"/>
              </a:ext>
            </a:extLst>
          </p:cNvPr>
          <p:cNvSpPr txBox="1"/>
          <p:nvPr/>
        </p:nvSpPr>
        <p:spPr>
          <a:xfrm>
            <a:off x="3249637" y="3685735"/>
            <a:ext cx="8022174" cy="58477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#-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সরঞ্জাম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8CBFCF-1664-4620-9A1B-BE6FC31F3A23}"/>
              </a:ext>
            </a:extLst>
          </p:cNvPr>
          <p:cNvSpPr txBox="1"/>
          <p:nvPr/>
        </p:nvSpPr>
        <p:spPr>
          <a:xfrm>
            <a:off x="3249637" y="4501662"/>
            <a:ext cx="8022174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#-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সার্ভিস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ফল্ট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84280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03D5E74-D943-48BD-AB0E-3D8833BCC6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1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C60DE-4660-4664-82C2-12DA68BD8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66822"/>
            <a:ext cx="819443" cy="8194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4895F-6D51-4650-A2D3-1C3BAAD4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5971735"/>
            <a:ext cx="819443" cy="819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48B018-7A75-4A79-BF12-D9371FA04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5948876"/>
            <a:ext cx="819443" cy="8194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EFBBEE-DF0C-47F8-9751-FDFE10136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89681"/>
            <a:ext cx="819443" cy="819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D790A4-094E-40A8-AF34-07A81D04A2F8}"/>
              </a:ext>
            </a:extLst>
          </p:cNvPr>
          <p:cNvSpPr txBox="1"/>
          <p:nvPr/>
        </p:nvSpPr>
        <p:spPr>
          <a:xfrm>
            <a:off x="450166" y="909124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61175-7855-4AC7-82B4-E1CF3FA4371E}"/>
              </a:ext>
            </a:extLst>
          </p:cNvPr>
          <p:cNvSpPr txBox="1"/>
          <p:nvPr/>
        </p:nvSpPr>
        <p:spPr>
          <a:xfrm>
            <a:off x="11621232" y="985617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40912D73-4E10-4B61-813A-63756A259D22}"/>
              </a:ext>
            </a:extLst>
          </p:cNvPr>
          <p:cNvSpPr/>
          <p:nvPr/>
        </p:nvSpPr>
        <p:spPr>
          <a:xfrm>
            <a:off x="510466" y="6280346"/>
            <a:ext cx="10996246" cy="15650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ED064E-DB43-4B09-A62C-4118EFEC6C01}"/>
              </a:ext>
            </a:extLst>
          </p:cNvPr>
          <p:cNvSpPr/>
          <p:nvPr/>
        </p:nvSpPr>
        <p:spPr>
          <a:xfrm>
            <a:off x="2096085" y="1602859"/>
            <a:ext cx="8356209" cy="30982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২১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পয়েন্টের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৩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টি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গেম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নিয়ে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একটি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ম্যাচ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হয়</a:t>
            </a:r>
            <a:r>
              <a:rPr lang="en-US" dirty="0">
                <a:solidFill>
                  <a:srgbClr val="666666"/>
                </a:solidFill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খ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প্রতিবার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করলে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একটি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করে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পয়েন্ট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অর্জিত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হয়</a:t>
            </a:r>
            <a:r>
              <a:rPr lang="en-US" dirty="0">
                <a:solidFill>
                  <a:srgbClr val="666666"/>
                </a:solidFill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গ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যে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পক্ষ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একটি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র</a:t>
            </a:r>
            <a:r>
              <a:rPr lang="en-US" dirty="0" err="1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‌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্যালি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জেতে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তার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স্কোরের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সাথে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একটি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পয়েন্ট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যুক্ত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হয়</a:t>
            </a:r>
            <a:r>
              <a:rPr lang="en-US" dirty="0">
                <a:solidFill>
                  <a:srgbClr val="666666"/>
                </a:solidFill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ঘ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সর্বমোট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২০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পয়েন্টের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খেলা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শেষে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যে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পক্ষ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প্রথমে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পয়েন্ট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লিড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নিয়েছিল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সেই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পক্ষই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জিতবে</a:t>
            </a:r>
            <a:r>
              <a:rPr lang="en-US" dirty="0">
                <a:solidFill>
                  <a:srgbClr val="666666"/>
                </a:solidFill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ঙ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সর্বমোট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২৯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পয়েন্টের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খেলা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শেষে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যে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পক্ষ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৩০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নং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পয়েন্টটি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করতে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পারবে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জিতবে</a:t>
            </a:r>
            <a:r>
              <a:rPr lang="en-US" dirty="0">
                <a:solidFill>
                  <a:srgbClr val="666666"/>
                </a:solidFill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চ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যে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পক্ষ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একটি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গেম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জিতবে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পরের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গেম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শুরুতে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সেই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করবে</a:t>
            </a:r>
            <a:r>
              <a:rPr lang="en-US" dirty="0">
                <a:solidFill>
                  <a:srgbClr val="666666"/>
                </a:solidFill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16619D-1CF6-4214-A3F0-0F1AF4C4209E}"/>
              </a:ext>
            </a:extLst>
          </p:cNvPr>
          <p:cNvSpPr txBox="1"/>
          <p:nvPr/>
        </p:nvSpPr>
        <p:spPr>
          <a:xfrm>
            <a:off x="3502855" y="379828"/>
            <a:ext cx="4979963" cy="584775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স্কোর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পয়েন্ট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; </a:t>
            </a:r>
          </a:p>
        </p:txBody>
      </p:sp>
    </p:spTree>
    <p:extLst>
      <p:ext uri="{BB962C8B-B14F-4D97-AF65-F5344CB8AC3E}">
        <p14:creationId xmlns:p14="http://schemas.microsoft.com/office/powerpoint/2010/main" val="12343143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03D5E74-D943-48BD-AB0E-3D8833BCC6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1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C60DE-4660-4664-82C2-12DA68BD8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66822"/>
            <a:ext cx="819443" cy="8194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4895F-6D51-4650-A2D3-1C3BAAD4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5971735"/>
            <a:ext cx="819443" cy="819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48B018-7A75-4A79-BF12-D9371FA04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5948876"/>
            <a:ext cx="819443" cy="8194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EFBBEE-DF0C-47F8-9751-FDFE10136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89681"/>
            <a:ext cx="819443" cy="819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D790A4-094E-40A8-AF34-07A81D04A2F8}"/>
              </a:ext>
            </a:extLst>
          </p:cNvPr>
          <p:cNvSpPr txBox="1"/>
          <p:nvPr/>
        </p:nvSpPr>
        <p:spPr>
          <a:xfrm>
            <a:off x="450166" y="909124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61175-7855-4AC7-82B4-E1CF3FA4371E}"/>
              </a:ext>
            </a:extLst>
          </p:cNvPr>
          <p:cNvSpPr txBox="1"/>
          <p:nvPr/>
        </p:nvSpPr>
        <p:spPr>
          <a:xfrm>
            <a:off x="11621232" y="985617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40912D73-4E10-4B61-813A-63756A259D22}"/>
              </a:ext>
            </a:extLst>
          </p:cNvPr>
          <p:cNvSpPr/>
          <p:nvPr/>
        </p:nvSpPr>
        <p:spPr>
          <a:xfrm>
            <a:off x="510466" y="6280346"/>
            <a:ext cx="10996246" cy="15650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79A2DF-EE42-4608-A29D-A483D8E2DC01}"/>
              </a:ext>
            </a:extLst>
          </p:cNvPr>
          <p:cNvSpPr/>
          <p:nvPr/>
        </p:nvSpPr>
        <p:spPr>
          <a:xfrm>
            <a:off x="1097279" y="1100158"/>
            <a:ext cx="9270609" cy="29956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ছ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লিডিং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পয়েন্ট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যখন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১১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তে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পৌঁছবে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তখন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খেলায়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৬০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সেকেন্ডের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একটি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বিরতি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হবে</a:t>
            </a:r>
            <a:r>
              <a:rPr lang="en-US" dirty="0">
                <a:solidFill>
                  <a:srgbClr val="666666"/>
                </a:solidFill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জ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পরপর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দুটি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গেমের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মধ্যে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ইচ্ছা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করলে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মিনিটের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বিরতি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নেয়া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যাবে</a:t>
            </a:r>
            <a:r>
              <a:rPr lang="en-US" dirty="0">
                <a:solidFill>
                  <a:srgbClr val="666666"/>
                </a:solidFill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ঝ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তৃতীয়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বারের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খেলায়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লিডিং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পয়েন্ট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১১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হলে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খেলোয়াড়গণ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পার্শ্বপরিবর্তন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করবেন</a:t>
            </a:r>
            <a:r>
              <a:rPr lang="en-US" dirty="0">
                <a:solidFill>
                  <a:srgbClr val="666666"/>
                </a:solidFill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b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সিঙ্গেল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খেলা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ঞ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খেলার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শুরুতে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০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০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এবং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সার্ভারের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স্কোর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যখন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জোড়া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সংখ্যা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হবে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তখন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তার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ডানের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কোর্ট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থেকে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করবে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সার্ভারের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স্কোর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বিজোড়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সংখ্যা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হলে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তার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বামের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কোর্ট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থেকে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করবে</a:t>
            </a:r>
            <a:r>
              <a:rPr lang="en-US" dirty="0">
                <a:solidFill>
                  <a:srgbClr val="666666"/>
                </a:solidFill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একজন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যখন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একটি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র</a:t>
            </a:r>
            <a:r>
              <a:rPr lang="en-US" dirty="0" err="1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‌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্যালি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জিতবে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তখন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একটি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পয়েন্ট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পাবে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এবং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তারপরে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কোর্ট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বদল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করে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করবে</a:t>
            </a:r>
            <a:r>
              <a:rPr lang="en-US" dirty="0">
                <a:solidFill>
                  <a:srgbClr val="666666"/>
                </a:solidFill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7F2DA0-C469-4C6F-81D0-F5E589D3C5AB}"/>
              </a:ext>
            </a:extLst>
          </p:cNvPr>
          <p:cNvSpPr txBox="1"/>
          <p:nvPr/>
        </p:nvSpPr>
        <p:spPr>
          <a:xfrm>
            <a:off x="3291840" y="309489"/>
            <a:ext cx="4178105" cy="58477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664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03D5E74-D943-48BD-AB0E-3D8833BCC6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1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C60DE-4660-4664-82C2-12DA68BD8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66822"/>
            <a:ext cx="819443" cy="8194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4895F-6D51-4650-A2D3-1C3BAAD4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5971735"/>
            <a:ext cx="819443" cy="819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48B018-7A75-4A79-BF12-D9371FA04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5948876"/>
            <a:ext cx="819443" cy="8194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EFBBEE-DF0C-47F8-9751-FDFE10136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89681"/>
            <a:ext cx="819443" cy="819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D790A4-094E-40A8-AF34-07A81D04A2F8}"/>
              </a:ext>
            </a:extLst>
          </p:cNvPr>
          <p:cNvSpPr txBox="1"/>
          <p:nvPr/>
        </p:nvSpPr>
        <p:spPr>
          <a:xfrm>
            <a:off x="450166" y="909124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61175-7855-4AC7-82B4-E1CF3FA4371E}"/>
              </a:ext>
            </a:extLst>
          </p:cNvPr>
          <p:cNvSpPr txBox="1"/>
          <p:nvPr/>
        </p:nvSpPr>
        <p:spPr>
          <a:xfrm>
            <a:off x="11621232" y="985617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40912D73-4E10-4B61-813A-63756A259D22}"/>
              </a:ext>
            </a:extLst>
          </p:cNvPr>
          <p:cNvSpPr/>
          <p:nvPr/>
        </p:nvSpPr>
        <p:spPr>
          <a:xfrm>
            <a:off x="510466" y="6280346"/>
            <a:ext cx="10996246" cy="15650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1473BF-E84E-4B4F-BEB2-AF8642B03746}"/>
              </a:ext>
            </a:extLst>
          </p:cNvPr>
          <p:cNvSpPr/>
          <p:nvPr/>
        </p:nvSpPr>
        <p:spPr>
          <a:xfrm>
            <a:off x="1645920" y="421152"/>
            <a:ext cx="8549128" cy="53142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ঠ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রিসিভার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যদি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কোনো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র</a:t>
            </a:r>
            <a:r>
              <a:rPr lang="en-US" dirty="0" err="1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‌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্যালি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জেতে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তাহলে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তার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স্কোরে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একটি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পয়েন্ট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যুক্ত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হবে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এবং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তখন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হবে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সবসময়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সঠিক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সার্ভিস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কোর্ট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থেকে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করতে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হবে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স্কোর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যদি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বিজোড়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হয়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তবে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বামের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কোর্ট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থেকে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আর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স্কোর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যদি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জোড়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হয়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তবে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ডানের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সার্ভিস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কোর্ট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থেকে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করতে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হবে</a:t>
            </a:r>
            <a:r>
              <a:rPr lang="en-US" dirty="0">
                <a:solidFill>
                  <a:srgbClr val="666666"/>
                </a:solidFill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b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দ্বৈত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খেলা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ড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en-US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প্রতি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পার্শ্ব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থেকে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একজন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করেই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সার্ভিস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খেলতে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পারবে</a:t>
            </a:r>
            <a:r>
              <a:rPr lang="en-US" dirty="0">
                <a:solidFill>
                  <a:srgbClr val="666666"/>
                </a:solidFill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ঢ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ডায়াগ্রামে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প্রদর্শিত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আবর্তন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নিয়মে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সার্ভিস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খেলা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একজন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খেলোয়াড়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থেকে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আরেকজনের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কাছে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যায়</a:t>
            </a:r>
            <a:r>
              <a:rPr lang="en-US" dirty="0">
                <a:solidFill>
                  <a:srgbClr val="666666"/>
                </a:solidFill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ণ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en-US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খেলার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শুরুতে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এবং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স্কোর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যখন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জোড়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সংখ্যা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হয়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তার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ডানের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সার্ভিস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কোর্ট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থেকে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করবে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যখন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এটা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বিজোড়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হবে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তখন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তার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বামের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সার্ভিস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কোর্ট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থেকে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করবে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666666"/>
                </a:solidFill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সার্ভিং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পক্ষ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যদি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র</a:t>
            </a:r>
            <a:r>
              <a:rPr lang="en-US" dirty="0" err="1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‌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্যালি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জেতে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তবে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সাভিং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পক্ষের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স্কোরে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একটি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পয়েন্ট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যুক্ত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হবে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এবং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একই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সার্ভার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সার্ভিস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কোর্ট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বদল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করে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পুনরায়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করবে</a:t>
            </a:r>
            <a:r>
              <a:rPr lang="en-US" dirty="0">
                <a:solidFill>
                  <a:srgbClr val="666666"/>
                </a:solidFill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থ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সার্ভিং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পক্ষ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যদি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কোনো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র</a:t>
            </a:r>
            <a:r>
              <a:rPr lang="en-US" dirty="0" err="1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‌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্যালিতে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হেরে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যায়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তাহলে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রিসিভিং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পক্ষ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একটি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পয়েন্ট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পাবে</a:t>
            </a: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তখন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রিসিভিং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পক্ষ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নতুন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সাভিং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পক্ষতে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পরিণত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হবে</a:t>
            </a:r>
            <a:r>
              <a:rPr lang="en-US" dirty="0">
                <a:solidFill>
                  <a:srgbClr val="666666"/>
                </a:solidFill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দ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en-US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কোনো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পয়েন্ট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অর্জন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না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করা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পর্যন্ত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খেলোয়াড়েরা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কেউই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নিজ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নিজ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সার্ভিস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কোর্ট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বদলাতে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পারবে</a:t>
            </a:r>
            <a:r>
              <a:rPr lang="en-US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</a:rPr>
              <a:t>না</a:t>
            </a:r>
            <a:r>
              <a:rPr lang="en-US" dirty="0">
                <a:solidFill>
                  <a:srgbClr val="666666"/>
                </a:solidFill>
                <a:latin typeface="Mangal" panose="02040503050203030202" pitchFamily="18" charset="0"/>
                <a:ea typeface="Times New Roman" panose="02020603050405020304" pitchFamily="18" charset="0"/>
              </a:rPr>
              <a:t>।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8602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03D5E74-D943-48BD-AB0E-3D8833BCC6B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21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3C60DE-4660-4664-82C2-12DA68BD80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66822"/>
            <a:ext cx="819443" cy="8194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C4895F-6D51-4650-A2D3-1C3BAAD4F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" y="5971735"/>
            <a:ext cx="819443" cy="8194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48B018-7A75-4A79-BF12-D9371FA04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5948876"/>
            <a:ext cx="819443" cy="8194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EFBBEE-DF0C-47F8-9751-FDFE10136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1811" y="89681"/>
            <a:ext cx="819443" cy="81944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D790A4-094E-40A8-AF34-07A81D04A2F8}"/>
              </a:ext>
            </a:extLst>
          </p:cNvPr>
          <p:cNvSpPr txBox="1"/>
          <p:nvPr/>
        </p:nvSpPr>
        <p:spPr>
          <a:xfrm>
            <a:off x="450166" y="909124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61175-7855-4AC7-82B4-E1CF3FA4371E}"/>
              </a:ext>
            </a:extLst>
          </p:cNvPr>
          <p:cNvSpPr txBox="1"/>
          <p:nvPr/>
        </p:nvSpPr>
        <p:spPr>
          <a:xfrm>
            <a:off x="11621232" y="985617"/>
            <a:ext cx="60300" cy="48867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40912D73-4E10-4B61-813A-63756A259D22}"/>
              </a:ext>
            </a:extLst>
          </p:cNvPr>
          <p:cNvSpPr/>
          <p:nvPr/>
        </p:nvSpPr>
        <p:spPr>
          <a:xfrm>
            <a:off x="510466" y="6280346"/>
            <a:ext cx="10996246" cy="15650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6DF140-0963-48B0-8F83-310A0D5BEF59}"/>
              </a:ext>
            </a:extLst>
          </p:cNvPr>
          <p:cNvSpPr/>
          <p:nvPr/>
        </p:nvSpPr>
        <p:spPr>
          <a:xfrm>
            <a:off x="1659989" y="2596753"/>
            <a:ext cx="9256540" cy="13459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3600" b="1" dirty="0" err="1">
                <a:solidFill>
                  <a:srgbClr val="FF0000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ব্যাডমিন্টন</a:t>
            </a:r>
            <a:r>
              <a:rPr lang="en-US" sz="3600" b="1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খেলার</a:t>
            </a:r>
            <a:r>
              <a:rPr lang="en-US" sz="3600" b="1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কোর্ট</a:t>
            </a:r>
            <a:r>
              <a:rPr lang="en-US" sz="3600" b="1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ও</a:t>
            </a:r>
            <a:r>
              <a:rPr lang="en-US" sz="3600" b="1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পরিমাপ</a:t>
            </a:r>
            <a:r>
              <a:rPr lang="en-US" sz="3600" b="1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কি</a:t>
            </a:r>
            <a:r>
              <a:rPr lang="en-US" b="1" dirty="0">
                <a:solidFill>
                  <a:srgbClr val="FF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 err="1">
                <a:solidFill>
                  <a:srgbClr val="FF6600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সিঙ্গেল</a:t>
            </a:r>
            <a:r>
              <a:rPr lang="en-US" b="1" dirty="0">
                <a:solidFill>
                  <a:srgbClr val="FF66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কোর্ট</a:t>
            </a:r>
            <a:r>
              <a:rPr lang="en-US" b="1" dirty="0">
                <a:solidFill>
                  <a:srgbClr val="FF66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b="1" dirty="0">
                <a:solidFill>
                  <a:srgbClr val="FF66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পরিমাপ</a:t>
            </a:r>
            <a:r>
              <a:rPr lang="en-US" b="1" dirty="0">
                <a:solidFill>
                  <a:srgbClr val="FF66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1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দৈর্ঘ্য</a:t>
            </a:r>
            <a:r>
              <a:rPr lang="en-US" b="1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১৩</a:t>
            </a:r>
            <a:r>
              <a:rPr lang="en-US" b="1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৪১</a:t>
            </a:r>
            <a:r>
              <a:rPr lang="en-US" b="1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মিটার</a:t>
            </a:r>
            <a:r>
              <a:rPr lang="en-US" b="1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৪৪ফুট</a:t>
            </a:r>
            <a:r>
              <a:rPr lang="en-US" b="1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b="1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প্রস্থ</a:t>
            </a:r>
            <a:r>
              <a:rPr lang="en-US" b="1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৫</a:t>
            </a:r>
            <a:r>
              <a:rPr lang="en-US" b="1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১৮</a:t>
            </a:r>
            <a:r>
              <a:rPr lang="en-US" b="1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মিটার</a:t>
            </a:r>
            <a:r>
              <a:rPr lang="en-US" b="1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১৭ফুট</a:t>
            </a:r>
            <a:r>
              <a:rPr lang="en-US" b="1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dirty="0">
                <a:solidFill>
                  <a:srgbClr val="666666"/>
                </a:solidFill>
                <a:latin typeface="Mangal" panose="02040503050203030202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b="1" dirty="0" err="1">
                <a:solidFill>
                  <a:srgbClr val="FF6600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ডাবল</a:t>
            </a:r>
            <a:r>
              <a:rPr lang="en-US" b="1" dirty="0">
                <a:solidFill>
                  <a:srgbClr val="FF66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কোট</a:t>
            </a:r>
            <a:r>
              <a:rPr lang="en-US" b="1" dirty="0">
                <a:solidFill>
                  <a:srgbClr val="FF66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b="1" dirty="0">
                <a:solidFill>
                  <a:srgbClr val="FF66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6600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পরিমাপ</a:t>
            </a:r>
            <a:r>
              <a:rPr lang="en-US" b="1" dirty="0">
                <a:solidFill>
                  <a:srgbClr val="FF66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1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দৈর্ঘ্য</a:t>
            </a:r>
            <a:r>
              <a:rPr lang="en-US" b="1" dirty="0">
                <a:solidFill>
                  <a:srgbClr val="66666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১৩</a:t>
            </a:r>
            <a:r>
              <a:rPr lang="en-US" b="1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৪১মিটার</a:t>
            </a:r>
            <a:r>
              <a:rPr lang="en-US" b="1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৪৪ফুট</a:t>
            </a:r>
            <a:r>
              <a:rPr lang="en-US" b="1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en-US" b="1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প্রস্থ</a:t>
            </a:r>
            <a:r>
              <a:rPr lang="en-US" b="1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৬</a:t>
            </a:r>
            <a:r>
              <a:rPr lang="en-US" b="1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১০</a:t>
            </a:r>
            <a:r>
              <a:rPr lang="en-US" b="1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মিটার</a:t>
            </a:r>
            <a:r>
              <a:rPr lang="en-US" b="1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solidFill>
                  <a:srgbClr val="666666"/>
                </a:solidFill>
                <a:latin typeface="Shonar Bangla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২০ফুট</a:t>
            </a:r>
            <a:r>
              <a:rPr lang="en-US" b="1" dirty="0">
                <a:solidFill>
                  <a:srgbClr val="666666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dirty="0">
                <a:solidFill>
                  <a:srgbClr val="666666"/>
                </a:solidFill>
                <a:latin typeface="Mangal" panose="02040503050203030202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944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1035</Words>
  <Application>Microsoft Office PowerPoint</Application>
  <PresentationFormat>Widescreen</PresentationFormat>
  <Paragraphs>75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Calibri Light</vt:lpstr>
      <vt:lpstr>Helvetica</vt:lpstr>
      <vt:lpstr>Mangal</vt:lpstr>
      <vt:lpstr>NikoshBAN</vt:lpstr>
      <vt:lpstr>Nirmala UI</vt:lpstr>
      <vt:lpstr>Shonar Bangla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Mahadul-Pc</dc:creator>
  <cp:lastModifiedBy>Mahadul-Pc</cp:lastModifiedBy>
  <cp:revision>26</cp:revision>
  <dcterms:created xsi:type="dcterms:W3CDTF">2020-09-05T13:31:55Z</dcterms:created>
  <dcterms:modified xsi:type="dcterms:W3CDTF">2020-09-06T03:47:58Z</dcterms:modified>
</cp:coreProperties>
</file>