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84" r:id="rId22"/>
    <p:sldId id="285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0EB05-2FC4-482E-BEAA-62F642F5EB7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6BC4-74E6-4234-9D37-1E12065D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6BC4-74E6-4234-9D37-1E12065DCA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6BC4-74E6-4234-9D37-1E12065DCA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2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6BC4-74E6-4234-9D37-1E12065DCA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6BC4-74E6-4234-9D37-1E12065DCA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6BC4-74E6-4234-9D37-1E12065DCA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6BC4-74E6-4234-9D37-1E12065DCA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2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6BC4-74E6-4234-9D37-1E12065DCA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2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3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5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8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9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4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3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217C77-E831-4B86-A7F1-E2246F05047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5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691" y="3048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6" y="1524000"/>
            <a:ext cx="6463665" cy="4312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498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77831"/>
            <a:ext cx="4373087" cy="4631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524000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৫। </a:t>
            </a:r>
            <a:r>
              <a:rPr lang="en-US" sz="2400" dirty="0" err="1" smtClean="0"/>
              <a:t>লেদার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জ্যাকেট</a:t>
            </a:r>
            <a:endParaRPr lang="en-US" sz="24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8629"/>
            <a:ext cx="8763000" cy="12887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524000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৬</a:t>
            </a:r>
            <a:r>
              <a:rPr lang="en-US" sz="2400" dirty="0" smtClean="0"/>
              <a:t>। </a:t>
            </a:r>
            <a:r>
              <a:rPr lang="en-US" sz="2400" dirty="0" err="1" smtClean="0"/>
              <a:t>হ্যান্ড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শিল্ড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85800"/>
            <a:ext cx="4648200" cy="444484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44941"/>
            <a:ext cx="8216712" cy="838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524000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৭</a:t>
            </a:r>
            <a:r>
              <a:rPr lang="en-US" sz="2400" dirty="0" smtClean="0"/>
              <a:t>। </a:t>
            </a:r>
            <a:r>
              <a:rPr lang="en-US" sz="2400" dirty="0" err="1" smtClean="0"/>
              <a:t>হেলমেট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3657600" cy="3657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1" y="4876800"/>
            <a:ext cx="8589818" cy="1066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8077200" cy="53367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891" y="990600"/>
            <a:ext cx="609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৮।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6357515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447800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৯। </a:t>
            </a:r>
            <a:r>
              <a:rPr lang="en-US" sz="2400" dirty="0" err="1" smtClean="0"/>
              <a:t>স্কাল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ক্যাপ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3" y="4800600"/>
            <a:ext cx="8508818" cy="1066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66800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১০।ইয়ার </a:t>
            </a:r>
            <a:r>
              <a:rPr lang="en-US" sz="2400" dirty="0" err="1" smtClean="0"/>
              <a:t>প্রটেক্টর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40" y="838200"/>
            <a:ext cx="4267200" cy="42672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1" y="5257800"/>
            <a:ext cx="8387452" cy="6204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66800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১০।রেস্পিরেটর  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68" y="720436"/>
            <a:ext cx="4306597" cy="45720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4" y="5327072"/>
            <a:ext cx="8188886" cy="8152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891" y="1524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আর্ক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ওয়েল্ডারের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নিরাপদ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পোশাকাদি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শনাক্তকরণ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8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66800"/>
            <a:ext cx="30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১১।প্রটেক্টিভ </a:t>
            </a:r>
            <a:r>
              <a:rPr lang="en-US" sz="2400" dirty="0" err="1" smtClean="0"/>
              <a:t>গগলস</a:t>
            </a:r>
            <a:r>
              <a:rPr lang="en-US" sz="2400" dirty="0" smtClean="0"/>
              <a:t>   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93" y="914400"/>
            <a:ext cx="4286250" cy="428625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7" y="5581650"/>
            <a:ext cx="8802843" cy="4381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আর্ক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ওয়েল্ডিং</a:t>
            </a:r>
            <a:r>
              <a:rPr lang="en-US" sz="2000" dirty="0">
                <a:solidFill>
                  <a:schemeClr val="bg1"/>
                </a:solidFill>
              </a:rPr>
              <a:t>-এ </a:t>
            </a:r>
            <a:r>
              <a:rPr lang="en-US" sz="2000" dirty="0" err="1">
                <a:solidFill>
                  <a:schemeClr val="bg1"/>
                </a:solidFill>
              </a:rPr>
              <a:t>ব্যক্তিগত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সরঞ্জামাদি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রক্ষণাবেক্ষণ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4" y="1143000"/>
            <a:ext cx="8762600" cy="4381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61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আর্ক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ওয়েল্ডিং</a:t>
            </a:r>
            <a:r>
              <a:rPr lang="en-US" sz="2000" dirty="0">
                <a:solidFill>
                  <a:schemeClr val="bg1"/>
                </a:solidFill>
              </a:rPr>
              <a:t>-এ </a:t>
            </a:r>
            <a:r>
              <a:rPr lang="en-US" sz="2000" dirty="0" err="1">
                <a:solidFill>
                  <a:schemeClr val="bg1"/>
                </a:solidFill>
              </a:rPr>
              <a:t>ব্যক্তিগত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সরঞ্জামাদি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রক্ষণাবেক্ষণ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5" y="1219200"/>
            <a:ext cx="8463328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6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29213"/>
            <a:ext cx="440697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18856"/>
            <a:ext cx="85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পদবী</a:t>
            </a:r>
            <a:r>
              <a:rPr lang="en-US" sz="2800" dirty="0" smtClean="0">
                <a:solidFill>
                  <a:srgbClr val="C00000"/>
                </a:solidFill>
              </a:rPr>
              <a:t>  : </a:t>
            </a:r>
            <a:r>
              <a:rPr lang="en-US" sz="2800" dirty="0" err="1" smtClean="0">
                <a:solidFill>
                  <a:srgbClr val="C00000"/>
                </a:solidFill>
              </a:rPr>
              <a:t>সিনিয়র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ইন্সট্রাকটর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ওয়েল্ডিং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এন্ড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ফেব্রিকেশন</a:t>
            </a:r>
            <a:r>
              <a:rPr lang="en-US" sz="2800" dirty="0" smtClean="0">
                <a:solidFill>
                  <a:srgbClr val="C00000"/>
                </a:solidFill>
              </a:rPr>
              <a:t> 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76" y="1088835"/>
            <a:ext cx="2197677" cy="2760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3828550"/>
            <a:ext cx="493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নাম</a:t>
            </a:r>
            <a:r>
              <a:rPr lang="en-US" sz="2800" b="1" dirty="0"/>
              <a:t>  : </a:t>
            </a:r>
            <a:r>
              <a:rPr lang="en-US" sz="2800" b="1" dirty="0" err="1"/>
              <a:t>জনাব</a:t>
            </a:r>
            <a:r>
              <a:rPr lang="en-US" sz="2800" b="1" dirty="0"/>
              <a:t>  </a:t>
            </a:r>
            <a:r>
              <a:rPr lang="en-US" sz="2800" b="1" dirty="0" err="1"/>
              <a:t>রাসেদুল</a:t>
            </a:r>
            <a:r>
              <a:rPr lang="en-US" sz="2800" b="1" dirty="0"/>
              <a:t> </a:t>
            </a:r>
            <a:r>
              <a:rPr lang="en-US" sz="2800" b="1" dirty="0" err="1" smtClean="0"/>
              <a:t>ইসলাম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978615"/>
            <a:ext cx="400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প্রতিষ্ঠান</a:t>
            </a:r>
            <a:r>
              <a:rPr lang="en-US" sz="2800" dirty="0">
                <a:solidFill>
                  <a:srgbClr val="002060"/>
                </a:solidFill>
              </a:rPr>
              <a:t> : </a:t>
            </a:r>
            <a:r>
              <a:rPr lang="en-US" sz="2800" dirty="0" err="1">
                <a:solidFill>
                  <a:srgbClr val="002060"/>
                </a:solidFill>
              </a:rPr>
              <a:t>টাঙ্গাইল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টিটিসি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8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আর্ক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ওয়েল্ডিং</a:t>
            </a:r>
            <a:r>
              <a:rPr lang="en-US" sz="2000" dirty="0">
                <a:solidFill>
                  <a:schemeClr val="bg1"/>
                </a:solidFill>
              </a:rPr>
              <a:t>-এ </a:t>
            </a:r>
            <a:r>
              <a:rPr lang="en-US" sz="2000" dirty="0" err="1">
                <a:solidFill>
                  <a:schemeClr val="bg1"/>
                </a:solidFill>
              </a:rPr>
              <a:t>ব্যক্তিগত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সরঞ্জামাদি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রক্ষণাবেক্ষণ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698168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1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0778" y="228600"/>
            <a:ext cx="2916281" cy="685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মূল্যায়ন</a:t>
            </a: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605" y="1831842"/>
            <a:ext cx="785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১। </a:t>
            </a:r>
            <a:r>
              <a:rPr lang="en-US" sz="2800" dirty="0" err="1" smtClean="0">
                <a:solidFill>
                  <a:srgbClr val="FF0000"/>
                </a:solidFill>
              </a:rPr>
              <a:t>আর্ক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সময়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সর্বাগ্রে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প্রয়োজন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6604" y="2738189"/>
            <a:ext cx="747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২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রেক্টিফায়ার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ধরনের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ওয়েল্ডিং-এর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ক্ষেত্রে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604" y="4075423"/>
            <a:ext cx="785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৩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সেফটি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করলে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ক্ষতি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71800" y="448968"/>
            <a:ext cx="2916281" cy="685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বাড়ীর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</a:rPr>
              <a:t>  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991" y="186405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১। </a:t>
            </a:r>
            <a:r>
              <a:rPr lang="en-US" sz="2800" dirty="0" err="1">
                <a:solidFill>
                  <a:srgbClr val="FF0000"/>
                </a:solidFill>
              </a:rPr>
              <a:t>আর্ক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2800" dirty="0" smtClean="0">
                <a:solidFill>
                  <a:srgbClr val="FF0000"/>
                </a:solidFill>
              </a:rPr>
              <a:t>- এ </a:t>
            </a:r>
            <a:r>
              <a:rPr lang="en-US" sz="2800" dirty="0" err="1" smtClean="0">
                <a:solidFill>
                  <a:srgbClr val="FF0000"/>
                </a:solidFill>
              </a:rPr>
              <a:t>ব্যবহত</a:t>
            </a:r>
            <a:r>
              <a:rPr lang="en-US" sz="2800" dirty="0" smtClean="0">
                <a:solidFill>
                  <a:srgbClr val="FF0000"/>
                </a:solidFill>
              </a:rPr>
              <a:t> ১০ </a:t>
            </a:r>
            <a:r>
              <a:rPr lang="en-US" sz="2800" dirty="0" err="1" smtClean="0">
                <a:solidFill>
                  <a:srgbClr val="FF0000"/>
                </a:solidFill>
              </a:rPr>
              <a:t>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নিরাপত্তা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সরঞ্জামাদির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9" y="105964"/>
            <a:ext cx="2230582" cy="1371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14902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২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>
                <a:solidFill>
                  <a:srgbClr val="FF0000"/>
                </a:solidFill>
              </a:rPr>
              <a:t>আর্ক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সময়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ব্যবহত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ব্যক্তিগত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নিরাপত্তা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সরঞ্জামাদির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প্রয়োজনীয়তা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</a:rPr>
              <a:t>।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066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783708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খোদা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হাফেজ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201550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পরবর্তী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ক্লাস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আমন্ত্রন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72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00" y="228600"/>
            <a:ext cx="4249866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নবম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229600" cy="388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</a:rPr>
              <a:t>ট্রেড</a:t>
            </a:r>
            <a:r>
              <a:rPr lang="en-US" sz="4000" dirty="0" smtClean="0">
                <a:solidFill>
                  <a:srgbClr val="00B0F0"/>
                </a:solidFill>
              </a:rPr>
              <a:t>: </a:t>
            </a:r>
            <a:r>
              <a:rPr lang="en-US" sz="4000" dirty="0" err="1" smtClean="0">
                <a:solidFill>
                  <a:srgbClr val="00B0F0"/>
                </a:solidFill>
              </a:rPr>
              <a:t>ওয়েল্ডিং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এন্ড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ফেব্রিকেশন</a:t>
            </a:r>
            <a:endParaRPr lang="en-US" sz="4000" dirty="0" smtClean="0">
              <a:solidFill>
                <a:srgbClr val="00B0F0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বিষয়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ওয়েল্ডিং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এন্ড</a:t>
            </a:r>
            <a:r>
              <a:rPr lang="en-US" sz="4000" b="1" dirty="0" smtClean="0">
                <a:solidFill>
                  <a:schemeClr val="bg1"/>
                </a:solidFill>
              </a:rPr>
              <a:t> ফেব্রিকেশন-১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(১ম </a:t>
            </a:r>
            <a:r>
              <a:rPr lang="en-US" sz="4000" dirty="0" err="1" smtClean="0">
                <a:solidFill>
                  <a:srgbClr val="002060"/>
                </a:solidFill>
              </a:rPr>
              <a:t>পত্র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অধ্যায়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:</a:t>
            </a:r>
            <a:r>
              <a:rPr lang="en-US" sz="4000" dirty="0" smtClean="0">
                <a:solidFill>
                  <a:srgbClr val="002060"/>
                </a:solidFill>
              </a:rPr>
              <a:t>৪</a:t>
            </a:r>
            <a:r>
              <a:rPr lang="en-US" sz="4000" dirty="0" smtClean="0">
                <a:solidFill>
                  <a:srgbClr val="002060"/>
                </a:solidFill>
              </a:rPr>
              <a:t>র্থ    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9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255" y="304800"/>
            <a:ext cx="81534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৪র্থ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000" b="1" dirty="0" err="1" smtClean="0">
                <a:solidFill>
                  <a:srgbClr val="0070C0"/>
                </a:solidFill>
              </a:rPr>
              <a:t>আর্ক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ওয়েল্ডিং</a:t>
            </a:r>
            <a:r>
              <a:rPr lang="en-US" sz="3000" b="1" dirty="0" smtClean="0">
                <a:solidFill>
                  <a:srgbClr val="0070C0"/>
                </a:solidFill>
              </a:rPr>
              <a:t>-এ </a:t>
            </a:r>
            <a:r>
              <a:rPr lang="en-US" sz="3000" b="1" dirty="0" err="1" smtClean="0">
                <a:solidFill>
                  <a:srgbClr val="0070C0"/>
                </a:solidFill>
              </a:rPr>
              <a:t>ব্যক্তিগত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নিরাপত্তামূলক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সরঞ্জামাদি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495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"/>
            <a:ext cx="3505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/>
              <a:t>শিখন</a:t>
            </a:r>
            <a:r>
              <a:rPr lang="en-US" sz="4200" dirty="0" smtClean="0"/>
              <a:t> </a:t>
            </a:r>
            <a:r>
              <a:rPr lang="en-US" sz="4200" b="1" dirty="0" err="1" smtClean="0"/>
              <a:t>ফল</a:t>
            </a:r>
            <a:r>
              <a:rPr lang="en-US" sz="4200" dirty="0" smtClean="0"/>
              <a:t> 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755508" y="3398725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</a:rPr>
              <a:t>২।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আর্ক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ওয়েল্ডিং-এর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সময়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ব্যবহত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dirty="0" err="1">
                <a:solidFill>
                  <a:srgbClr val="7030A0"/>
                </a:solidFill>
              </a:rPr>
              <a:t>ব্যক্তিগত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নিরাপত্তামূলক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সরঞ্জামাদির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ব্যবহার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করতে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পারবে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560" y="1317292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এই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অধ্যায়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শেষে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শিক্ষার্থীরাঃ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50" y="2152559"/>
            <a:ext cx="804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১</a:t>
            </a:r>
            <a:r>
              <a:rPr lang="en-US" sz="3000" dirty="0" smtClean="0">
                <a:solidFill>
                  <a:srgbClr val="002060"/>
                </a:solidFill>
              </a:rPr>
              <a:t>। </a:t>
            </a:r>
            <a:r>
              <a:rPr lang="en-US" sz="3000" dirty="0" err="1">
                <a:solidFill>
                  <a:srgbClr val="0070C0"/>
                </a:solidFill>
              </a:rPr>
              <a:t>আর্ক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</a:rPr>
              <a:t>ওয়েল্ডিং-এর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</a:rPr>
              <a:t>সময়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</a:rPr>
              <a:t>ব্যবহত</a:t>
            </a:r>
            <a:r>
              <a:rPr lang="en-US" sz="3000" dirty="0" smtClean="0">
                <a:solidFill>
                  <a:srgbClr val="0070C0"/>
                </a:solidFill>
              </a:rPr>
              <a:t>  </a:t>
            </a:r>
            <a:r>
              <a:rPr lang="en-US" sz="3000" dirty="0" err="1">
                <a:solidFill>
                  <a:srgbClr val="0070C0"/>
                </a:solidFill>
              </a:rPr>
              <a:t>ব্যক্তিগত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নিরাপত্তামূলক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</a:rPr>
              <a:t>সরঞ্জামাদি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</a:rPr>
              <a:t>শনাক্ত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</a:rPr>
              <a:t>করতে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3000" dirty="0" smtClean="0">
                <a:solidFill>
                  <a:srgbClr val="0070C0"/>
                </a:solidFill>
              </a:rPr>
              <a:t>।</a:t>
            </a:r>
            <a:r>
              <a:rPr lang="en-US" sz="3000" b="1" dirty="0" smtClean="0">
                <a:solidFill>
                  <a:srgbClr val="0070C0"/>
                </a:solidFill>
              </a:rPr>
              <a:t>  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553" y="4644891"/>
            <a:ext cx="7834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৩।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আর্ক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ওয়েল্ডিং-এর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সময়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ব্যবহত</a:t>
            </a:r>
            <a:r>
              <a:rPr lang="en-US" sz="2800" dirty="0">
                <a:solidFill>
                  <a:srgbClr val="00B050"/>
                </a:solidFill>
              </a:rPr>
              <a:t>  </a:t>
            </a:r>
            <a:r>
              <a:rPr lang="en-US" sz="2800" dirty="0" err="1">
                <a:solidFill>
                  <a:srgbClr val="00B050"/>
                </a:solidFill>
              </a:rPr>
              <a:t>ব্যক্তিগত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নিরাপত্তামূলক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সরঞ্জামাদির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রক্ষণাবেক্ষণ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পারবে</a:t>
            </a:r>
            <a:r>
              <a:rPr lang="en-US" sz="2800" dirty="0">
                <a:solidFill>
                  <a:srgbClr val="00B050"/>
                </a:solidFill>
              </a:rPr>
              <a:t>।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891" y="1524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আর্ক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ওয়েল্ডারের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নিরাপদ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পোশাকাদি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শনাক্তকরণ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626582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86" y="1988127"/>
            <a:ext cx="4460432" cy="3955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727" y="2819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১। </a:t>
            </a:r>
            <a:r>
              <a:rPr lang="en-US" sz="2800" dirty="0" err="1" smtClean="0">
                <a:solidFill>
                  <a:srgbClr val="FF0000"/>
                </a:solidFill>
              </a:rPr>
              <a:t>বয়লার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সুট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27" y="5915891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ব্যবহারঃ</a:t>
            </a:r>
            <a:r>
              <a:rPr lang="en-US" dirty="0" smtClean="0"/>
              <a:t> </a:t>
            </a:r>
            <a:r>
              <a:rPr lang="en-US" dirty="0" err="1" smtClean="0"/>
              <a:t>ওয়েল্ডারের</a:t>
            </a:r>
            <a:r>
              <a:rPr lang="en-US" dirty="0" smtClean="0"/>
              <a:t> </a:t>
            </a:r>
            <a:r>
              <a:rPr lang="en-US" dirty="0" err="1" smtClean="0"/>
              <a:t>সম্পূর্ণ</a:t>
            </a:r>
            <a:r>
              <a:rPr lang="en-US" dirty="0" smtClean="0"/>
              <a:t> </a:t>
            </a:r>
            <a:r>
              <a:rPr lang="en-US" dirty="0" err="1" smtClean="0"/>
              <a:t>শরীর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স্পার্ক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রক্ষা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4055" y="1905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19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২। </a:t>
            </a:r>
            <a:r>
              <a:rPr lang="en-US" sz="2800" dirty="0" err="1" smtClean="0">
                <a:solidFill>
                  <a:srgbClr val="FF0000"/>
                </a:solidFill>
              </a:rPr>
              <a:t>সেফটি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সু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990600"/>
            <a:ext cx="4912265" cy="3124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4648200"/>
            <a:ext cx="844801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3860800" cy="386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676400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৩। </a:t>
            </a:r>
            <a:r>
              <a:rPr lang="en-US" sz="2400" dirty="0" err="1" smtClean="0">
                <a:solidFill>
                  <a:srgbClr val="FF0000"/>
                </a:solidFill>
              </a:rPr>
              <a:t>হ্যান্ড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গ্লভস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1" y="5140036"/>
            <a:ext cx="8633509" cy="95596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1891" y="304800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2000"/>
            <a:ext cx="3081263" cy="4227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19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৪। </a:t>
            </a:r>
            <a:r>
              <a:rPr lang="en-US" sz="2800" dirty="0" err="1" smtClean="0">
                <a:solidFill>
                  <a:srgbClr val="FF0000"/>
                </a:solidFill>
              </a:rPr>
              <a:t>এপ্রন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121812"/>
            <a:ext cx="8839201" cy="8979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891" y="162365"/>
            <a:ext cx="8633509" cy="533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আর্ক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</a:rPr>
              <a:t>-এ </a:t>
            </a:r>
            <a:r>
              <a:rPr lang="en-US" sz="2800" dirty="0" err="1">
                <a:solidFill>
                  <a:schemeClr val="bg1"/>
                </a:solidFill>
              </a:rPr>
              <a:t>ব্যক্তিগত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নিরাপত্তামূলক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921</TotalTime>
  <Words>306</Words>
  <Application>Microsoft Office PowerPoint</Application>
  <PresentationFormat>On-screen Show (4:3)</PresentationFormat>
  <Paragraphs>63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126</cp:revision>
  <dcterms:created xsi:type="dcterms:W3CDTF">2020-06-21T15:20:32Z</dcterms:created>
  <dcterms:modified xsi:type="dcterms:W3CDTF">2020-07-22T17:02:39Z</dcterms:modified>
</cp:coreProperties>
</file>