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80" r:id="rId3"/>
    <p:sldId id="258" r:id="rId4"/>
    <p:sldId id="259" r:id="rId5"/>
    <p:sldId id="257" r:id="rId6"/>
    <p:sldId id="260" r:id="rId7"/>
    <p:sldId id="266" r:id="rId8"/>
    <p:sldId id="281" r:id="rId9"/>
    <p:sldId id="262" r:id="rId10"/>
    <p:sldId id="274" r:id="rId11"/>
    <p:sldId id="275" r:id="rId12"/>
    <p:sldId id="282" r:id="rId13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4D34-AAE4-4385-B3C4-FAF02D146F80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62C-A55C-4E1D-97A1-4AFDE5384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4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08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0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970" r="1939" b="5472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4" y="-44624"/>
            <a:ext cx="12190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623902" y="1"/>
            <a:ext cx="7322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গণিত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ক্লাসে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তোমাদের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23" y="-286435"/>
            <a:ext cx="4266645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49944" y="5288340"/>
            <a:ext cx="456887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AF3E47-147F-4FB0-833D-4CA03D46BD28}"/>
              </a:ext>
            </a:extLst>
          </p:cNvPr>
          <p:cNvSpPr/>
          <p:nvPr/>
        </p:nvSpPr>
        <p:spPr>
          <a:xfrm>
            <a:off x="4943078" y="1340768"/>
            <a:ext cx="4003662" cy="2592288"/>
          </a:xfrm>
          <a:prstGeom prst="rect">
            <a:avLst/>
          </a:prstGeom>
          <a:solidFill>
            <a:srgbClr val="6AA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E5C76D-FD3C-4682-AAA2-8375226E2D23}"/>
              </a:ext>
            </a:extLst>
          </p:cNvPr>
          <p:cNvSpPr/>
          <p:nvPr/>
        </p:nvSpPr>
        <p:spPr>
          <a:xfrm>
            <a:off x="5284040" y="1478634"/>
            <a:ext cx="33217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৫ – ৩ = ২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6C298-AF46-4803-8947-9274F8615DBD}"/>
              </a:ext>
            </a:extLst>
          </p:cNvPr>
          <p:cNvSpPr/>
          <p:nvPr/>
        </p:nvSpPr>
        <p:spPr>
          <a:xfrm>
            <a:off x="5284811" y="2269321"/>
            <a:ext cx="32143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</a:rPr>
              <a:t>৭ – ৪ = ৩</a:t>
            </a:r>
          </a:p>
        </p:txBody>
      </p:sp>
    </p:spTree>
    <p:extLst>
      <p:ext uri="{BB962C8B-B14F-4D97-AF65-F5344CB8AC3E}">
        <p14:creationId xmlns:p14="http://schemas.microsoft.com/office/powerpoint/2010/main" val="9243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21" y="152401"/>
            <a:ext cx="24016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50" dirty="0">
              <a:ln w="1143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5390" y="2054772"/>
            <a:ext cx="4063471" cy="5998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২৬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১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4892" y="2100618"/>
            <a:ext cx="157459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09489" y="2069813"/>
            <a:ext cx="173748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ii)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6357" y="2054772"/>
            <a:ext cx="247136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iii)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4641" y="3037582"/>
            <a:ext cx="266753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 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935880" y="4088524"/>
            <a:ext cx="20662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34893" y="3158764"/>
            <a:ext cx="132062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i)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0175" y="3160221"/>
            <a:ext cx="167618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ii)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৪৭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79351" y="3160221"/>
            <a:ext cx="19253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iii)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52364" y="647791"/>
            <a:ext cx="54301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লিখ।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7472" y="2021920"/>
            <a:ext cx="787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55233" y="2944776"/>
            <a:ext cx="1015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2" y="5867400"/>
            <a:ext cx="4165058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3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8411" y="228510"/>
            <a:ext cx="348685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97" y="28575"/>
            <a:ext cx="2405222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1" name="Straight Connector 20"/>
          <p:cNvCxnSpPr/>
          <p:nvPr/>
        </p:nvCxnSpPr>
        <p:spPr>
          <a:xfrm flipV="1">
            <a:off x="2508668" y="2738257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631563" y="1447800"/>
            <a:ext cx="558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57999" y="1521023"/>
            <a:ext cx="5549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1646" y="1978223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39685" y="2054423"/>
            <a:ext cx="5549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8688" y="1879937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29" name="TextBox 28"/>
          <p:cNvSpPr txBox="1"/>
          <p:nvPr/>
        </p:nvSpPr>
        <p:spPr>
          <a:xfrm>
            <a:off x="1762109" y="1525994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ক)</a:t>
            </a:r>
            <a:endParaRPr lang="en-US" sz="40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928268" y="2814457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066391" y="1524000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75996" y="1597223"/>
            <a:ext cx="558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48077" y="2054423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61689" y="2130623"/>
            <a:ext cx="550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8288" y="1956137"/>
            <a:ext cx="703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36" name="TextBox 35"/>
          <p:cNvSpPr txBox="1"/>
          <p:nvPr/>
        </p:nvSpPr>
        <p:spPr>
          <a:xfrm>
            <a:off x="6181709" y="1602194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খ)</a:t>
            </a:r>
            <a:endParaRPr lang="en-US" sz="40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813468" y="4948057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936363" y="3657600"/>
            <a:ext cx="558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72417" y="3730823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060716" y="4188023"/>
            <a:ext cx="2728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41279" y="4264223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3488" y="4089737"/>
            <a:ext cx="38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43" name="TextBox 42"/>
          <p:cNvSpPr txBox="1"/>
          <p:nvPr/>
        </p:nvSpPr>
        <p:spPr>
          <a:xfrm>
            <a:off x="2066909" y="3735794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গ)</a:t>
            </a:r>
            <a:endParaRPr lang="en-US" sz="4000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775868" y="4719457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6897160" y="3429000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00352" y="3429000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23116" y="3959423"/>
            <a:ext cx="2728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82038" y="4035623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5888" y="3861137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50" name="TextBox 49"/>
          <p:cNvSpPr txBox="1"/>
          <p:nvPr/>
        </p:nvSpPr>
        <p:spPr>
          <a:xfrm>
            <a:off x="6029309" y="3507194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ক)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7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147" y="2032843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9065" y="318833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99120" y="4154687"/>
            <a:ext cx="334049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7432" y="3429000"/>
            <a:ext cx="5594121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mztutul2006@gmail.com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25" name="Picture 24" descr="c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660" y="1760154"/>
            <a:ext cx="1686917" cy="1937989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6" name="Rectangle 25"/>
          <p:cNvSpPr/>
          <p:nvPr/>
        </p:nvSpPr>
        <p:spPr>
          <a:xfrm flipV="1">
            <a:off x="1218405" y="1341714"/>
            <a:ext cx="1022852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3705131" y="121649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5212483" y="4052329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328039" y="4671322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82142" y="1600200"/>
            <a:ext cx="1429249" cy="170967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485686" y="1072589"/>
            <a:ext cx="550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1554" y="1610601"/>
            <a:ext cx="2615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99967" y="2069156"/>
            <a:ext cx="436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08760" y="2583157"/>
            <a:ext cx="1060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৬টি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33301" y="3077301"/>
            <a:ext cx="422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9967" y="3879413"/>
            <a:ext cx="2717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60752" y="320625"/>
            <a:ext cx="573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চলো ভেবে দেখি ও বলি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6" y="1285873"/>
            <a:ext cx="4639734" cy="4660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2" y="2349131"/>
            <a:ext cx="609600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06" y="2150488"/>
            <a:ext cx="609600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9" y="3167932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06" y="1944952"/>
            <a:ext cx="609600" cy="609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06" y="4191000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76" y="2985755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76" y="3167932"/>
            <a:ext cx="609600" cy="609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89" y="3472732"/>
            <a:ext cx="609600" cy="609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89" y="2376155"/>
            <a:ext cx="609600" cy="609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289" y="1751943"/>
            <a:ext cx="609600" cy="609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06" y="3319295"/>
            <a:ext cx="609600" cy="609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06" y="3891752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76" y="3847141"/>
            <a:ext cx="609600" cy="609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33" y="3506228"/>
            <a:ext cx="609600" cy="609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32" y="3777532"/>
            <a:ext cx="609600" cy="609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86" y="2551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526E-6 -2.22222E-6 L 0.02356 0.820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" y="4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6766E-7 4.81481E-6 L 0.02134 0.739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" y="3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4593E-7 7.40741E-7 L 0.01887 0.860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" y="4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9284E-7 4.07407E-6 L -0.00768 0.6601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" y="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114E-6 -1.11111E-6 L 0.00442 0.6645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3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504E-6 2.96296E-6 L -0.00299 0.666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775" y="584537"/>
            <a:ext cx="715551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3692" y="3511168"/>
            <a:ext cx="5485686" cy="18620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endParaRPr lang="en-US" sz="115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090" y="762000"/>
            <a:ext cx="2044433" cy="1533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636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3973" y="1945406"/>
            <a:ext cx="721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3942" y="2743201"/>
            <a:ext cx="9313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১০.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১.1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139" y="2530181"/>
            <a:ext cx="1174835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endParaRPr lang="en-US" sz="4800" dirty="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612" y="142534"/>
            <a:ext cx="1422216" cy="23622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1099057" y="596428"/>
            <a:ext cx="4063471" cy="4966172"/>
          </a:xfrm>
          <a:prstGeom prst="frame">
            <a:avLst>
              <a:gd name="adj1" fmla="val 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993620" y="609601"/>
            <a:ext cx="4266645" cy="4952999"/>
          </a:xfrm>
          <a:prstGeom prst="frame">
            <a:avLst>
              <a:gd name="adj1" fmla="val 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961480" y="5806542"/>
            <a:ext cx="45897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৩৭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323806" y="5638800"/>
            <a:ext cx="458972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মিনাকে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১৪টি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6" y="5075067"/>
            <a:ext cx="812800" cy="41133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6" y="3227032"/>
            <a:ext cx="812800" cy="41133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6" y="3689041"/>
            <a:ext cx="812800" cy="411332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6" y="4151050"/>
            <a:ext cx="812800" cy="411332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6" y="4613058"/>
            <a:ext cx="812800" cy="41133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6" y="2775947"/>
            <a:ext cx="812800" cy="41133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6" y="927912"/>
            <a:ext cx="812800" cy="41133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6" y="1389921"/>
            <a:ext cx="812800" cy="41133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6" y="1851930"/>
            <a:ext cx="812800" cy="41133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06" y="2313938"/>
            <a:ext cx="812800" cy="411332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5061555"/>
            <a:ext cx="812800" cy="41133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3213520"/>
            <a:ext cx="812800" cy="411332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3675529"/>
            <a:ext cx="812800" cy="41133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4137538"/>
            <a:ext cx="812800" cy="411332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4599546"/>
            <a:ext cx="812800" cy="411332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2762435"/>
            <a:ext cx="812800" cy="411332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914400"/>
            <a:ext cx="812800" cy="411332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1376409"/>
            <a:ext cx="812800" cy="411332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1838418"/>
            <a:ext cx="812800" cy="411332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2300426"/>
            <a:ext cx="812800" cy="411332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6" y="5075068"/>
            <a:ext cx="812800" cy="411332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6" y="3227033"/>
            <a:ext cx="812800" cy="411332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6" y="3689042"/>
            <a:ext cx="812800" cy="411332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6" y="4151051"/>
            <a:ext cx="812800" cy="41133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6" y="4613059"/>
            <a:ext cx="812800" cy="411332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6" y="2775948"/>
            <a:ext cx="812800" cy="411332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6" y="927913"/>
            <a:ext cx="812800" cy="411332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6" y="1389922"/>
            <a:ext cx="812800" cy="411332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6" y="1851931"/>
            <a:ext cx="812800" cy="411332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06" y="2313939"/>
            <a:ext cx="812800" cy="411332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72" y="3225306"/>
            <a:ext cx="812800" cy="411332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05" y="3687746"/>
            <a:ext cx="812800" cy="411332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38" y="4150186"/>
            <a:ext cx="812800" cy="411332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39" y="2762866"/>
            <a:ext cx="812800" cy="411332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06" y="2300426"/>
            <a:ext cx="812800" cy="411332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06" y="5075068"/>
            <a:ext cx="812800" cy="411332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71" y="4612626"/>
            <a:ext cx="812800" cy="4113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" y="5566531"/>
            <a:ext cx="638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678" y="5657892"/>
            <a:ext cx="6477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0" name="TextBox 169"/>
          <p:cNvSpPr txBox="1"/>
          <p:nvPr/>
        </p:nvSpPr>
        <p:spPr>
          <a:xfrm>
            <a:off x="313129" y="5732216"/>
            <a:ext cx="601067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রইল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25453" y="5688450"/>
            <a:ext cx="601067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961480" y="5743756"/>
            <a:ext cx="601067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 – ১৪ =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16612" y="5688450"/>
            <a:ext cx="601067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0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900"/>
                            </p:stCondLst>
                            <p:childTnLst>
                              <p:par>
                                <p:cTn id="1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900"/>
                            </p:stCondLst>
                            <p:childTnLst>
                              <p:par>
                                <p:cTn id="1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400"/>
                            </p:stCondLst>
                            <p:childTnLst>
                              <p:par>
                                <p:cTn id="1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900"/>
                            </p:stCondLst>
                            <p:childTnLst>
                              <p:par>
                                <p:cTn id="1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400"/>
                            </p:stCondLst>
                            <p:childTnLst>
                              <p:par>
                                <p:cTn id="1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900"/>
                            </p:stCondLst>
                            <p:childTnLst>
                              <p:par>
                                <p:cTn id="1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6400"/>
                            </p:stCondLst>
                            <p:childTnLst>
                              <p:par>
                                <p:cTn id="1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6900"/>
                            </p:stCondLst>
                            <p:childTnLst>
                              <p:par>
                                <p:cTn id="1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7400"/>
                            </p:stCondLst>
                            <p:childTnLst>
                              <p:par>
                                <p:cTn id="1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1.20259E-6 L 0.29817 -0.20097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-10060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412E-7 4.81036E-6 L 0.38361 0.00786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74" y="393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25843E-7 3.60777E-6 L 0.38387 -0.00255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87" y="-139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0 L 0.29817 -0.0670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-335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-7.40056E-8 L 0.29817 0.06522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3261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-1.2766E-6 L 0.29817 0.19912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994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-2.47919E-6 L 0.29817 0.33303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16651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-3.68178E-6 L 0.29817 0.46693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2333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445E-6 -4.88437E-6 L 0.29817 0.61194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2" y="30597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349E-6 3.67253E-6 L 0.38426 -0.00162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3" y="-93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8114E-6 2.46994E-6 L 0.38465 -0.0009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26" y="-46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957E-6 1.26735E-6 L 0.38491 -0.0002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9" y="-23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722E-6 1.3321E-6 L 0.3853 0.00069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65" y="23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0.00139 L 0.38374 0.00278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2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2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2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2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2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2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0" grpId="0"/>
      <p:bldP spid="141" grpId="0"/>
      <p:bldP spid="170" grpId="0"/>
      <p:bldP spid="170" grpId="1"/>
      <p:bldP spid="170" grpId="2"/>
      <p:bldP spid="172" grpId="0"/>
      <p:bldP spid="172" grpId="1"/>
      <p:bldP spid="172" grpId="2"/>
      <p:bldP spid="173" grpId="0"/>
      <p:bldP spid="173" grpId="1"/>
      <p:bldP spid="173" grpId="2"/>
      <p:bldP spid="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416197" y="5261127"/>
            <a:ext cx="302648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 – ১৪ =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২৩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6899" y="3117565"/>
            <a:ext cx="406400" cy="2749836"/>
            <a:chOff x="1218406" y="927912"/>
            <a:chExt cx="812800" cy="455848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994899" y="3114910"/>
            <a:ext cx="406400" cy="2749836"/>
            <a:chOff x="1218406" y="927912"/>
            <a:chExt cx="812800" cy="455848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553699" y="3114910"/>
            <a:ext cx="406400" cy="2749836"/>
            <a:chOff x="1218406" y="927912"/>
            <a:chExt cx="812800" cy="455848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661786" y="4956081"/>
            <a:ext cx="406400" cy="833057"/>
            <a:chOff x="3661786" y="4956081"/>
            <a:chExt cx="406400" cy="833057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5532529"/>
              <a:ext cx="406400" cy="25660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4956081"/>
              <a:ext cx="406400" cy="25660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5244305"/>
              <a:ext cx="406400" cy="25660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661786" y="3810000"/>
            <a:ext cx="406400" cy="1114466"/>
            <a:chOff x="3661786" y="3810000"/>
            <a:chExt cx="406400" cy="111446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4379633"/>
              <a:ext cx="406400" cy="25660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4667857"/>
              <a:ext cx="406400" cy="256609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4098224"/>
              <a:ext cx="406400" cy="25660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86" y="3810000"/>
              <a:ext cx="406400" cy="25660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448529" y="589887"/>
            <a:ext cx="78438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১৪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GB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797341" y="1775126"/>
            <a:ext cx="19191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৩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Rectangle 81"/>
          <p:cNvSpPr/>
          <p:nvPr/>
        </p:nvSpPr>
        <p:spPr>
          <a:xfrm rot="16200000">
            <a:off x="1785173" y="1780249"/>
            <a:ext cx="82585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/>
                <a:cs typeface="NikoshBAN" pitchFamily="2" charset="0"/>
              </a:rPr>
              <a:t>}</a:t>
            </a:r>
            <a:endParaRPr lang="en-GB" sz="115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338094" y="3101430"/>
            <a:ext cx="10454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Frame 83"/>
          <p:cNvSpPr/>
          <p:nvPr/>
        </p:nvSpPr>
        <p:spPr>
          <a:xfrm>
            <a:off x="1066006" y="1590109"/>
            <a:ext cx="3317567" cy="4734491"/>
          </a:xfrm>
          <a:prstGeom prst="frame">
            <a:avLst>
              <a:gd name="adj1" fmla="val 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910294" y="5821978"/>
            <a:ext cx="15953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52206" y="1971020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790406" y="1971020"/>
            <a:ext cx="0" cy="2095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704806" y="1971020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023268" y="3358037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852700" y="1720815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714206" y="1676400"/>
            <a:ext cx="891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122920" y="2067580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982217" y="2140803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147887" y="2598003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967910" y="2674203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131857" y="3210580"/>
            <a:ext cx="550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929438" y="3283803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561039" y="2514600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98" name="Frame 97"/>
          <p:cNvSpPr/>
          <p:nvPr/>
        </p:nvSpPr>
        <p:spPr>
          <a:xfrm>
            <a:off x="7578239" y="1600200"/>
            <a:ext cx="3317567" cy="4734491"/>
          </a:xfrm>
          <a:prstGeom prst="frame">
            <a:avLst>
              <a:gd name="adj1" fmla="val 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198099" y="580550"/>
            <a:ext cx="92624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১৪টি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১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রাখি</a:t>
            </a:r>
            <a:endParaRPr lang="en-GB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969541" y="651442"/>
            <a:ext cx="7140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এখন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বাকী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রইল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২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দশক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এবং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৩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একক</a:t>
            </a:r>
            <a:endParaRPr lang="en-GB" sz="3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690099" y="1805970"/>
            <a:ext cx="18870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২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173679" y="3018814"/>
            <a:ext cx="10855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53592" y="4597974"/>
            <a:ext cx="2534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GB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67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057E-6 3.53377E-6 L 0.50189 0.0076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8" y="37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092 L 0.51778 0.0120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43" y="64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3" grpId="1"/>
      <p:bldP spid="81" grpId="0"/>
      <p:bldP spid="81" grpId="1"/>
      <p:bldP spid="82" grpId="0"/>
      <p:bldP spid="83" grpId="0"/>
      <p:bldP spid="83" grpId="1"/>
      <p:bldP spid="84" grpId="0" animBg="1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 animBg="1"/>
      <p:bldP spid="99" grpId="0"/>
      <p:bldP spid="99" grpId="1"/>
      <p:bldP spid="100" grpId="0"/>
      <p:bldP spid="101" grpId="0"/>
      <p:bldP spid="102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416197" y="5261127"/>
            <a:ext cx="302648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r>
              <a:rPr lang="en-GB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৩০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6899" y="3117565"/>
            <a:ext cx="406400" cy="2749836"/>
            <a:chOff x="1218406" y="927912"/>
            <a:chExt cx="812800" cy="455848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994899" y="3114910"/>
            <a:ext cx="406400" cy="2749836"/>
            <a:chOff x="1218406" y="927912"/>
            <a:chExt cx="812800" cy="455848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553699" y="3114910"/>
            <a:ext cx="406400" cy="2749836"/>
            <a:chOff x="1218406" y="927912"/>
            <a:chExt cx="812800" cy="455848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5075067"/>
              <a:ext cx="812800" cy="411332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227032"/>
              <a:ext cx="812800" cy="41133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3689041"/>
              <a:ext cx="812800" cy="41133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151050"/>
              <a:ext cx="812800" cy="41133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4613058"/>
              <a:ext cx="812800" cy="4113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775947"/>
              <a:ext cx="812800" cy="41133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927912"/>
              <a:ext cx="812800" cy="411332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389921"/>
              <a:ext cx="812800" cy="41133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1851930"/>
              <a:ext cx="812800" cy="41133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406" y="2313938"/>
              <a:ext cx="812800" cy="41133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947466" y="595514"/>
            <a:ext cx="111219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৩৯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cap="none" spc="0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GB" sz="40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GB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797341" y="1775126"/>
            <a:ext cx="19191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৩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Rectangle 81"/>
          <p:cNvSpPr/>
          <p:nvPr/>
        </p:nvSpPr>
        <p:spPr>
          <a:xfrm rot="16200000">
            <a:off x="1785173" y="1780249"/>
            <a:ext cx="82585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115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/>
                <a:cs typeface="NikoshBAN" pitchFamily="2" charset="0"/>
              </a:rPr>
              <a:t>}</a:t>
            </a:r>
            <a:endParaRPr lang="en-GB" sz="115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296991" y="2317301"/>
            <a:ext cx="15135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4" name="Frame 83"/>
          <p:cNvSpPr/>
          <p:nvPr/>
        </p:nvSpPr>
        <p:spPr>
          <a:xfrm>
            <a:off x="1066006" y="1590109"/>
            <a:ext cx="3317567" cy="4734491"/>
          </a:xfrm>
          <a:prstGeom prst="frame">
            <a:avLst>
              <a:gd name="adj1" fmla="val 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511949" y="5821978"/>
            <a:ext cx="23920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৩৯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52206" y="1971020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790406" y="1971020"/>
            <a:ext cx="0" cy="2095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704806" y="1971020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023268" y="3358037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852700" y="1720815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714206" y="1676400"/>
            <a:ext cx="891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122920" y="2067580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888442" y="2140803"/>
            <a:ext cx="7232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270516" y="2598003"/>
            <a:ext cx="2728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870128" y="2674203"/>
            <a:ext cx="7232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022050" y="3210580"/>
            <a:ext cx="7697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955086" y="3283803"/>
            <a:ext cx="5533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515664" y="2516119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98" name="Frame 97"/>
          <p:cNvSpPr/>
          <p:nvPr/>
        </p:nvSpPr>
        <p:spPr>
          <a:xfrm>
            <a:off x="7578239" y="1600200"/>
            <a:ext cx="3317567" cy="4734491"/>
          </a:xfrm>
          <a:prstGeom prst="frame">
            <a:avLst>
              <a:gd name="adj1" fmla="val 1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65399" y="519072"/>
            <a:ext cx="104775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৯টি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৯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GB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রাখি</a:t>
            </a:r>
            <a:endParaRPr lang="en-GB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383573" y="414771"/>
            <a:ext cx="71240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এখন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বাকী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রইল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৩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দশক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এবং</a:t>
            </a:r>
            <a:r>
              <a:rPr lang="en-GB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০ </a:t>
            </a:r>
            <a:r>
              <a:rPr lang="en-GB" sz="32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একক</a:t>
            </a:r>
            <a:endParaRPr lang="en-GB" sz="3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348857" y="1797202"/>
            <a:ext cx="27013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৩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404483" y="2389220"/>
            <a:ext cx="10550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53592" y="4597974"/>
            <a:ext cx="2534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GB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61786" y="3155498"/>
            <a:ext cx="406400" cy="2633640"/>
            <a:chOff x="3661786" y="3155498"/>
            <a:chExt cx="406400" cy="2633640"/>
          </a:xfrm>
        </p:grpSpPr>
        <p:grpSp>
          <p:nvGrpSpPr>
            <p:cNvPr id="18" name="Group 17"/>
            <p:cNvGrpSpPr/>
            <p:nvPr/>
          </p:nvGrpSpPr>
          <p:grpSpPr>
            <a:xfrm>
              <a:off x="3661786" y="4956081"/>
              <a:ext cx="406400" cy="833057"/>
              <a:chOff x="3661786" y="4956081"/>
              <a:chExt cx="406400" cy="833057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1786" y="5532529"/>
                <a:ext cx="406400" cy="256609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1786" y="4956081"/>
                <a:ext cx="406400" cy="256609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1786" y="5244305"/>
                <a:ext cx="406400" cy="256609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3661786" y="3155498"/>
              <a:ext cx="406400" cy="1768968"/>
              <a:chOff x="3661786" y="3155498"/>
              <a:chExt cx="406400" cy="176896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661786" y="3810000"/>
                <a:ext cx="406400" cy="1114466"/>
                <a:chOff x="3661786" y="3810000"/>
                <a:chExt cx="406400" cy="1114466"/>
              </a:xfrm>
            </p:grpSpPr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1786" y="4379633"/>
                  <a:ext cx="406400" cy="256609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1786" y="4667857"/>
                  <a:ext cx="406400" cy="256609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1786" y="4098224"/>
                  <a:ext cx="406400" cy="256609"/>
                </a:xfrm>
                <a:prstGeom prst="rect">
                  <a:avLst/>
                </a:prstGeom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1786" y="3810000"/>
                  <a:ext cx="406400" cy="256609"/>
                </a:xfrm>
                <a:prstGeom prst="rect">
                  <a:avLst/>
                </a:prstGeom>
              </p:spPr>
            </p:pic>
          </p:grp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1786" y="3497773"/>
                <a:ext cx="406400" cy="256609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1786" y="3155498"/>
                <a:ext cx="406400" cy="2566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919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057E-6 -1.11008E-7 L 0.42686 -0.007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6" y="-39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3" grpId="1"/>
      <p:bldP spid="81" grpId="0"/>
      <p:bldP spid="81" grpId="1"/>
      <p:bldP spid="82" grpId="0"/>
      <p:bldP spid="83" grpId="0"/>
      <p:bldP spid="83" grpId="1"/>
      <p:bldP spid="84" grpId="0" animBg="1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 animBg="1"/>
      <p:bldP spid="99" grpId="0"/>
      <p:bldP spid="99" grpId="1"/>
      <p:bldP spid="100" grpId="0"/>
      <p:bldP spid="101" grpId="0"/>
      <p:bldP spid="102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/>
        </p:nvCxnSpPr>
        <p:spPr>
          <a:xfrm>
            <a:off x="1533373" y="3571220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371573" y="3571220"/>
            <a:ext cx="0" cy="2095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285973" y="3571220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604435" y="4958237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33867" y="3321015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95373" y="3276600"/>
            <a:ext cx="891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12102" y="3667780"/>
            <a:ext cx="5886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50560" y="3741003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29054" y="4198203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10605" y="4274403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720237" y="4810780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37856" y="4884003"/>
            <a:ext cx="550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42206" y="4114800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59" name="Rectangle 58"/>
          <p:cNvSpPr/>
          <p:nvPr/>
        </p:nvSpPr>
        <p:spPr>
          <a:xfrm>
            <a:off x="3540338" y="520724"/>
            <a:ext cx="4685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সমস্যাগুলো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GB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1447006" y="2738257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554673" y="1447800"/>
            <a:ext cx="5886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93131" y="1521023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71625" y="1978223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353176" y="2054423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4032668" y="2738257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166785" y="1447800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80396" y="1521023"/>
            <a:ext cx="558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152477" y="1978223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977310" y="2054423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7085806" y="2738257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191069" y="1447800"/>
            <a:ext cx="5934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53571" y="1521023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188784" y="1978223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016823" y="2054423"/>
            <a:ext cx="5549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9442868" y="2738257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9576985" y="1447800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388993" y="1521023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551457" y="1978223"/>
            <a:ext cx="550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370679" y="2054423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27026" y="1879937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81" name="TextBox 80"/>
          <p:cNvSpPr txBox="1"/>
          <p:nvPr/>
        </p:nvSpPr>
        <p:spPr>
          <a:xfrm>
            <a:off x="3758512" y="1905000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82" name="TextBox 81"/>
          <p:cNvSpPr txBox="1"/>
          <p:nvPr/>
        </p:nvSpPr>
        <p:spPr>
          <a:xfrm>
            <a:off x="6802594" y="1879937"/>
            <a:ext cx="56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83" name="TextBox 82"/>
          <p:cNvSpPr txBox="1"/>
          <p:nvPr/>
        </p:nvSpPr>
        <p:spPr>
          <a:xfrm>
            <a:off x="9244912" y="1905000"/>
            <a:ext cx="431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84" name="TextBox 83"/>
          <p:cNvSpPr txBox="1"/>
          <p:nvPr/>
        </p:nvSpPr>
        <p:spPr>
          <a:xfrm>
            <a:off x="700447" y="1525994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ক)</a:t>
            </a:r>
            <a:endParaRPr lang="en-US" sz="4000" dirty="0"/>
          </a:p>
        </p:txBody>
      </p:sp>
      <p:sp>
        <p:nvSpPr>
          <p:cNvPr id="85" name="TextBox 84"/>
          <p:cNvSpPr txBox="1"/>
          <p:nvPr/>
        </p:nvSpPr>
        <p:spPr>
          <a:xfrm>
            <a:off x="3225112" y="1524000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খ)</a:t>
            </a:r>
            <a:endParaRPr lang="en-US" sz="4000" dirty="0"/>
          </a:p>
        </p:txBody>
      </p:sp>
      <p:sp>
        <p:nvSpPr>
          <p:cNvPr id="86" name="TextBox 85"/>
          <p:cNvSpPr txBox="1"/>
          <p:nvPr/>
        </p:nvSpPr>
        <p:spPr>
          <a:xfrm>
            <a:off x="6120712" y="1524000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গ)</a:t>
            </a:r>
            <a:endParaRPr lang="en-US" sz="4000" dirty="0"/>
          </a:p>
        </p:txBody>
      </p:sp>
      <p:sp>
        <p:nvSpPr>
          <p:cNvPr id="87" name="TextBox 86"/>
          <p:cNvSpPr txBox="1"/>
          <p:nvPr/>
        </p:nvSpPr>
        <p:spPr>
          <a:xfrm>
            <a:off x="8863912" y="1524000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ঘ)</a:t>
            </a:r>
            <a:endParaRPr lang="en-US" sz="4000" dirty="0"/>
          </a:p>
        </p:txBody>
      </p:sp>
      <p:sp>
        <p:nvSpPr>
          <p:cNvPr id="88" name="TextBox 87"/>
          <p:cNvSpPr txBox="1"/>
          <p:nvPr/>
        </p:nvSpPr>
        <p:spPr>
          <a:xfrm>
            <a:off x="532606" y="3178314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ক)</a:t>
            </a:r>
            <a:endParaRPr lang="en-US" sz="4000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4495006" y="3593306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333206" y="3593306"/>
            <a:ext cx="0" cy="2095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247606" y="3593306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4566068" y="4980323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4395500" y="3343101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257006" y="3298686"/>
            <a:ext cx="891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700184" y="3689866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513796" y="3657600"/>
            <a:ext cx="5581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685877" y="4220289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510710" y="4296489"/>
            <a:ext cx="527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103839" y="4136886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3494239" y="3200400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খ)</a:t>
            </a:r>
            <a:endParaRPr lang="en-US" sz="4000" dirty="0"/>
          </a:p>
        </p:txBody>
      </p:sp>
      <p:sp>
        <p:nvSpPr>
          <p:cNvPr id="114" name="Rectangle 113"/>
          <p:cNvSpPr/>
          <p:nvPr/>
        </p:nvSpPr>
        <p:spPr>
          <a:xfrm>
            <a:off x="4636185" y="4960203"/>
            <a:ext cx="604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482658" y="4950023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314406" y="3593306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152606" y="3593306"/>
            <a:ext cx="0" cy="2095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9067006" y="3593306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7385468" y="4980323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7214900" y="3343101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076406" y="3298686"/>
            <a:ext cx="891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490730" y="3689866"/>
            <a:ext cx="5934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353234" y="3657600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7488446" y="4220289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316485" y="4296489"/>
            <a:ext cx="5549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923239" y="4136886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313639" y="3200400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গ)</a:t>
            </a:r>
            <a:endParaRPr lang="en-US" sz="4000" dirty="0"/>
          </a:p>
        </p:txBody>
      </p:sp>
      <p:sp>
        <p:nvSpPr>
          <p:cNvPr id="140" name="Rectangle 139"/>
          <p:cNvSpPr/>
          <p:nvPr/>
        </p:nvSpPr>
        <p:spPr>
          <a:xfrm>
            <a:off x="7498866" y="4960203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323698" y="4950023"/>
            <a:ext cx="5180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9981406" y="3593306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0819606" y="3593306"/>
            <a:ext cx="0" cy="20955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1734006" y="3593306"/>
            <a:ext cx="0" cy="19863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10052468" y="4980323"/>
            <a:ext cx="1681538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9881900" y="3343101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0743406" y="3298686"/>
            <a:ext cx="89159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GB" sz="2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0186584" y="3689866"/>
            <a:ext cx="5357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0998593" y="3657600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10161056" y="4220289"/>
            <a:ext cx="5501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0980279" y="4296489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9590239" y="4136886"/>
            <a:ext cx="812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-</a:t>
            </a:r>
            <a:endParaRPr lang="en-US" sz="6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8980639" y="3200400"/>
            <a:ext cx="8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ঘ)</a:t>
            </a:r>
            <a:endParaRPr lang="en-US" sz="4000" dirty="0"/>
          </a:p>
        </p:txBody>
      </p:sp>
      <p:sp>
        <p:nvSpPr>
          <p:cNvPr id="154" name="Rectangle 153"/>
          <p:cNvSpPr/>
          <p:nvPr/>
        </p:nvSpPr>
        <p:spPr>
          <a:xfrm>
            <a:off x="10144226" y="4960203"/>
            <a:ext cx="5613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10972264" y="4950023"/>
            <a:ext cx="5549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GB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94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8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0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484</Words>
  <Application>Microsoft Office PowerPoint</Application>
  <PresentationFormat>Custom</PresentationFormat>
  <Paragraphs>182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TUTUL</cp:lastModifiedBy>
  <cp:revision>267</cp:revision>
  <dcterms:created xsi:type="dcterms:W3CDTF">2006-08-16T00:00:00Z</dcterms:created>
  <dcterms:modified xsi:type="dcterms:W3CDTF">2020-09-06T10:50:23Z</dcterms:modified>
</cp:coreProperties>
</file>