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4" r:id="rId2"/>
  </p:sldMasterIdLst>
  <p:sldIdLst>
    <p:sldId id="257" r:id="rId3"/>
    <p:sldId id="258" r:id="rId4"/>
    <p:sldId id="260" r:id="rId5"/>
    <p:sldId id="259" r:id="rId6"/>
    <p:sldId id="273" r:id="rId7"/>
    <p:sldId id="261" r:id="rId8"/>
    <p:sldId id="262" r:id="rId9"/>
    <p:sldId id="263" r:id="rId10"/>
    <p:sldId id="264" r:id="rId11"/>
    <p:sldId id="281" r:id="rId12"/>
    <p:sldId id="282" r:id="rId13"/>
    <p:sldId id="283" r:id="rId14"/>
    <p:sldId id="277" r:id="rId15"/>
    <p:sldId id="274" r:id="rId16"/>
    <p:sldId id="278" r:id="rId17"/>
    <p:sldId id="285" r:id="rId18"/>
    <p:sldId id="286" r:id="rId19"/>
    <p:sldId id="287" r:id="rId20"/>
    <p:sldId id="276" r:id="rId21"/>
    <p:sldId id="279" r:id="rId22"/>
    <p:sldId id="284" r:id="rId23"/>
    <p:sldId id="280" r:id="rId24"/>
    <p:sldId id="269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F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381004-CFD6-4C87-98FD-422D2EB92EDD}" type="datetimeFigureOut">
              <a:rPr lang="en-US" smtClean="0"/>
              <a:t>05-Sep-20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ail.com.bd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600200" y="4572000"/>
            <a:ext cx="6248400" cy="2057400"/>
          </a:xfrm>
          <a:prstGeom prst="flowChartPunchedTa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স্বাগতম</a:t>
            </a:r>
            <a:endParaRPr lang="en-US" sz="16600" b="1" dirty="0">
              <a:solidFill>
                <a:srgbClr val="FF0000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51"/>
            <a:ext cx="9144000" cy="4525651"/>
          </a:xfrm>
          <a:prstGeom prst="rect">
            <a:avLst/>
          </a:prstGeom>
          <a:noFill/>
          <a:ln w="9525" cmpd="dbl">
            <a:solidFill>
              <a:srgbClr val="00B0F0">
                <a:alpha val="85000"/>
              </a:srgbClr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67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267139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>
            <a:off x="914400" y="2971800"/>
            <a:ext cx="157765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>
                <a:solidFill>
                  <a:srgbClr val="FF0000"/>
                </a:solidFill>
              </a:rPr>
              <a:t>এখানে ক্লিক করি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2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296400" cy="704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438400" y="2971800"/>
            <a:ext cx="19812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ই-মেল ঠিকানা লিখব</a:t>
            </a:r>
            <a:endParaRPr lang="en-US" sz="20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4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775"/>
            <a:ext cx="9372600" cy="716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286000" y="4239491"/>
            <a:ext cx="24003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Password </a:t>
            </a:r>
            <a:r>
              <a:rPr lang="bn-IN" sz="2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দিব</a:t>
            </a:r>
            <a:endParaRPr lang="en-US" sz="20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D,contennt Picture 2\em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866"/>
            <a:ext cx="9144000" cy="6891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895600" y="5812120"/>
            <a:ext cx="24384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Sign In Click</a:t>
            </a:r>
            <a:endParaRPr lang="en-US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7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2514600" y="381000"/>
            <a:ext cx="3962400" cy="90013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জোড়ায়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81745"/>
            <a:ext cx="9144000" cy="3962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কিভাবে ই-মেল  এ প্রবেশ করব্র?</a:t>
            </a:r>
            <a:endParaRPr lang="en-US" sz="32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8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D,contennt Picture 2\em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" y="685800"/>
            <a:ext cx="9121404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678298" y="0"/>
            <a:ext cx="3810000" cy="457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এখান থেকে কম্পোজে ক্লিক করব</a:t>
            </a:r>
            <a:endParaRPr 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296400" cy="709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1600200" y="2500884"/>
            <a:ext cx="19812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latin typeface="Nikosh" pitchFamily="2" charset="0"/>
                <a:cs typeface="Nikosh" pitchFamily="2" charset="0"/>
              </a:rPr>
              <a:t>এখানে বিষয় লিখব</a:t>
            </a:r>
            <a:endParaRPr lang="en-US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2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236"/>
            <a:ext cx="9296400" cy="71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33400" y="3200400"/>
            <a:ext cx="2514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এখানে বিষয়ের বর্ণনা লিখব</a:t>
            </a:r>
            <a:endParaRPr lang="en-US" sz="2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2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230190" cy="693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200400" y="5853684"/>
            <a:ext cx="19812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latin typeface="Nikosh" pitchFamily="2" charset="0"/>
                <a:cs typeface="Nikosh" pitchFamily="2" charset="0"/>
              </a:rPr>
              <a:t>সেন্ট বাটনে ক্লিক করব</a:t>
            </a:r>
            <a:endParaRPr lang="en-US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9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695699" y="685800"/>
            <a:ext cx="1752600" cy="914400"/>
          </a:xfrm>
          <a:prstGeom prst="downArrow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32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7525" y="2362200"/>
            <a:ext cx="4984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তুমি কিভাবে তোমার বন্দুকে ই-মেল করবে?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5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469845"/>
            <a:ext cx="4611356" cy="2246769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শিক্ষক পরিচিতি</a:t>
            </a:r>
          </a:p>
          <a:p>
            <a:pPr algn="ctr"/>
            <a:r>
              <a:rPr lang="bn-IN" sz="2800" b="1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রিপন বাড়ৈ</a:t>
            </a:r>
          </a:p>
          <a:p>
            <a:pPr algn="ctr"/>
            <a:r>
              <a:rPr lang="bn-IN" sz="2800" b="1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সহকারী শিক্ষক</a:t>
            </a:r>
          </a:p>
          <a:p>
            <a:pPr algn="ctr"/>
            <a:r>
              <a:rPr lang="bn-IN" sz="2800" b="1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নান্দিকাঠী আদর্শ মাধ্যমিক বিদ্যালয়</a:t>
            </a:r>
          </a:p>
          <a:p>
            <a:pPr algn="ctr"/>
            <a:r>
              <a:rPr lang="bn-IN" sz="2800" b="1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নলছিটি,ঝালকাঠী।</a:t>
            </a:r>
            <a:endParaRPr lang="en-US" sz="2800" b="1" dirty="0">
              <a:solidFill>
                <a:srgbClr val="92D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3723796"/>
            <a:ext cx="4343399" cy="2554545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পাঠ পরিচিতি</a:t>
            </a:r>
          </a:p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শ্রেণিঃঅস্টম</a:t>
            </a:r>
            <a:endParaRPr lang="bn-IN" sz="3200" b="1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বিষয়ঃতথ্য ও যোগাযোগ প্রযুক্তি</a:t>
            </a:r>
            <a:endParaRPr lang="bn-IN" sz="3200" b="1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অধ্যায়ঃপঞ্চম</a:t>
            </a:r>
            <a:endParaRPr lang="bn-IN" sz="3200" b="1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সময়ঃ ৫০মিনিট</a:t>
            </a:r>
            <a:endParaRPr lang="en-US" sz="32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2743200" cy="3117189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91343"/>
            <a:ext cx="2706357" cy="288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58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tiar\Desktop\Capture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458200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69849" y="381000"/>
            <a:ext cx="3113353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কিভাবে এ্যাটার্সমেন্ট পাঠাব</a:t>
            </a:r>
            <a:endParaRPr lang="en-US" sz="28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6400800" y="6200048"/>
            <a:ext cx="1676400" cy="484632"/>
          </a:xfrm>
          <a:prstGeom prst="leftArrow">
            <a:avLst/>
          </a:prstGeom>
          <a:solidFill>
            <a:srgbClr val="0070C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এখানে ক্লিক করি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3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228600"/>
            <a:ext cx="9144000" cy="457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এখান থেকে ছবি সিলেক্ট করে ওপেন এ ক্লিক করতে হবে।</a:t>
            </a:r>
            <a:endParaRPr lang="en-US" sz="24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312928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048000" y="5943600"/>
            <a:ext cx="2362200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সেন্ট বাটনে ক্লিক করতে হবে</a:t>
            </a:r>
            <a:endParaRPr lang="en-US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0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43450"/>
            <a:ext cx="2819399" cy="211454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09800" y="304800"/>
            <a:ext cx="4495800" cy="9144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বাড়ির কাজ</a:t>
            </a:r>
            <a:endParaRPr lang="en-US" sz="6600" b="1" dirty="0">
              <a:solidFill>
                <a:schemeClr val="bg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1" y="1981200"/>
            <a:ext cx="9143999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তুমি তোমার বন্দুকে তোমার জন্মদিনের একটি ভিডিও ই=মেল করার  প্রক্রিয়া বর্ণনা কর</a:t>
            </a:r>
            <a:endParaRPr lang="en-US" sz="24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2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52400" y="152400"/>
            <a:ext cx="8839200" cy="2057400"/>
          </a:xfrm>
          <a:prstGeom prst="flowChartPunchedTa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 smtClean="0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ধন্যবাদ</a:t>
            </a:r>
            <a:endParaRPr lang="en-US" sz="16600" b="1" dirty="0">
              <a:solidFill>
                <a:srgbClr val="FF0000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05074"/>
            <a:ext cx="88392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7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73819"/>
            <a:ext cx="4786745" cy="3355181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429000"/>
            <a:ext cx="4343400" cy="34151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56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600200" y="83127"/>
            <a:ext cx="5791200" cy="1042416"/>
          </a:xfrm>
          <a:prstGeom prst="beve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পাঠ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438400"/>
            <a:ext cx="5420074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9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ই-মেল</a:t>
            </a:r>
            <a:endParaRPr lang="en-US" sz="199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ata 2"/>
          <p:cNvSpPr/>
          <p:nvPr/>
        </p:nvSpPr>
        <p:spPr>
          <a:xfrm>
            <a:off x="2156114" y="225552"/>
            <a:ext cx="4876800" cy="612648"/>
          </a:xfrm>
          <a:prstGeom prst="flowChartInputOutpu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Light" pitchFamily="2" charset="0"/>
                <a:cs typeface="NikoshLight" pitchFamily="2" charset="0"/>
              </a:rPr>
              <a:t>নিচের চিত্রগুলো লক্ষ্য কর</a:t>
            </a:r>
            <a:endParaRPr lang="en-US" sz="2800" b="1" dirty="0"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" y="1295400"/>
            <a:ext cx="4759035" cy="286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4183207"/>
            <a:ext cx="4343401" cy="267479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51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14600" y="228600"/>
            <a:ext cx="4343400" cy="1447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শিখন ফল</a:t>
            </a:r>
            <a:endParaRPr lang="en-US" sz="96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205335"/>
            <a:ext cx="6048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00B0F0"/>
                </a:solidFill>
                <a:latin typeface="NikoshLight" pitchFamily="2" charset="0"/>
                <a:cs typeface="NikoshLight" pitchFamily="2" charset="0"/>
              </a:rPr>
              <a:t>এই পাঠ শেষে শিক্ষার্থীরা যা জানতে পারবে......</a:t>
            </a:r>
            <a:endParaRPr lang="en-US" sz="3200" b="1" dirty="0">
              <a:solidFill>
                <a:srgbClr val="00B0F0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048000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১।ই-মেইল কি তা বলতে পারবে।</a:t>
            </a:r>
          </a:p>
          <a:p>
            <a:r>
              <a:rPr lang="bn-IN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২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। </a:t>
            </a:r>
            <a:r>
              <a:rPr lang="en-US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ই-</a:t>
            </a:r>
            <a:r>
              <a:rPr lang="en-US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মেইল</a:t>
            </a:r>
            <a:r>
              <a:rPr lang="en-US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পাঠানোর</a:t>
            </a:r>
            <a:r>
              <a:rPr lang="en-US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প্রক্রিয়া</a:t>
            </a:r>
            <a:r>
              <a:rPr lang="en-US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বর্ণনা</a:t>
            </a:r>
            <a:r>
              <a:rPr lang="en-US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bn-IN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।</a:t>
            </a:r>
          </a:p>
          <a:p>
            <a:r>
              <a:rPr lang="en-US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৩। ই-</a:t>
            </a:r>
            <a:r>
              <a:rPr lang="en-US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মেইলে</a:t>
            </a:r>
            <a:r>
              <a:rPr lang="en-US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ফাইল</a:t>
            </a:r>
            <a:r>
              <a:rPr lang="en-US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সংযুক্ত</a:t>
            </a:r>
            <a:r>
              <a:rPr lang="en-US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।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4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3491" y="1420518"/>
            <a:ext cx="477289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১। </a:t>
            </a:r>
            <a:r>
              <a:rPr lang="en-US" sz="4000" b="1" dirty="0" err="1" smtClean="0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কম্পিউটার</a:t>
            </a:r>
            <a:r>
              <a:rPr lang="en-US" sz="4000" b="1" dirty="0" smtClean="0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4000" b="1" dirty="0" smtClean="0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আইসটি</a:t>
            </a:r>
            <a:r>
              <a:rPr lang="en-US" sz="4000" b="1" dirty="0" smtClean="0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যন্ত্র</a:t>
            </a:r>
            <a:endParaRPr lang="en-US" sz="4000" b="1" dirty="0">
              <a:solidFill>
                <a:srgbClr val="FF0000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895600"/>
            <a:ext cx="48006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২। </a:t>
            </a:r>
            <a:r>
              <a:rPr lang="en-US" sz="4000" b="1" dirty="0" err="1" smtClean="0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ইন্টারনেট</a:t>
            </a:r>
            <a:r>
              <a:rPr lang="en-US" sz="4000" b="1" dirty="0" smtClean="0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Light" pitchFamily="2" charset="0"/>
                <a:cs typeface="NikoshLight" pitchFamily="2" charset="0"/>
              </a:rPr>
              <a:t>সংযোগ</a:t>
            </a:r>
            <a:endParaRPr lang="en-US" sz="4000" b="1" dirty="0">
              <a:solidFill>
                <a:srgbClr val="0070C0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4240795"/>
            <a:ext cx="48006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Light" pitchFamily="2" charset="0"/>
                <a:cs typeface="NikoshLight" pitchFamily="2" charset="0"/>
              </a:rPr>
              <a:t>৩। ই-</a:t>
            </a:r>
            <a:r>
              <a:rPr lang="en-US" sz="4000" b="1" dirty="0" err="1" smtClean="0">
                <a:solidFill>
                  <a:srgbClr val="7030A0"/>
                </a:solidFill>
                <a:latin typeface="NikoshLight" pitchFamily="2" charset="0"/>
                <a:cs typeface="NikoshLight" pitchFamily="2" charset="0"/>
              </a:rPr>
              <a:t>মেইল</a:t>
            </a:r>
            <a:r>
              <a:rPr lang="en-US" sz="4000" b="1" dirty="0" smtClean="0">
                <a:solidFill>
                  <a:srgbClr val="7030A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Light" pitchFamily="2" charset="0"/>
                <a:cs typeface="NikoshLight" pitchFamily="2" charset="0"/>
              </a:rPr>
              <a:t>ঠিকানা</a:t>
            </a:r>
            <a:endParaRPr lang="en-US" sz="4000" b="1" dirty="0">
              <a:solidFill>
                <a:srgbClr val="7030A0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303357"/>
            <a:ext cx="4742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নিচের তিনটি ইমেলর জন্য আবশ্যক।</a:t>
            </a:r>
            <a:endParaRPr lang="en-US" sz="32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366655" y="381000"/>
            <a:ext cx="2590800" cy="1033272"/>
          </a:xfrm>
          <a:prstGeom prst="horizontalScrol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একক কাজ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4188" y="2438400"/>
            <a:ext cx="35349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ই-মেল কি?</a:t>
            </a:r>
          </a:p>
          <a:p>
            <a:r>
              <a:rPr lang="bn-IN" sz="4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ই-মেলের পূর্ণরুপ কি?</a:t>
            </a:r>
            <a:endParaRPr lang="en-US" sz="40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3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OTIAR\D,contennt Picture 2\a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5" y="0"/>
            <a:ext cx="9175045" cy="6858000"/>
          </a:xfrm>
          <a:prstGeom prst="rect">
            <a:avLst/>
          </a:prstGeom>
          <a:ln w="5715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38862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hlinkClick r:id="rId3"/>
              </a:rPr>
              <a:t>www.gmail.com.bd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or  www. Yahoo.com.bd </a:t>
            </a:r>
            <a:r>
              <a:rPr lang="bn-IN" dirty="0" smtClean="0">
                <a:solidFill>
                  <a:srgbClr val="00B0F0"/>
                </a:solidFill>
              </a:rPr>
              <a:t>লিখব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9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1145</TotalTime>
  <Words>181</Words>
  <Application>Microsoft Office PowerPoint</Application>
  <PresentationFormat>On-screen Show (4:3)</PresentationFormat>
  <Paragraphs>46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Aspect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Ripan Barai</dc:creator>
  <cp:lastModifiedBy>Ripan Barai</cp:lastModifiedBy>
  <cp:revision>332</cp:revision>
  <dcterms:created xsi:type="dcterms:W3CDTF">2020-08-29T18:10:20Z</dcterms:created>
  <dcterms:modified xsi:type="dcterms:W3CDTF">2020-09-05T19:11:20Z</dcterms:modified>
</cp:coreProperties>
</file>