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2" r:id="rId2"/>
    <p:sldId id="256" r:id="rId3"/>
    <p:sldId id="277" r:id="rId4"/>
    <p:sldId id="274" r:id="rId5"/>
    <p:sldId id="261" r:id="rId6"/>
    <p:sldId id="296" r:id="rId7"/>
    <p:sldId id="297" r:id="rId8"/>
    <p:sldId id="29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3" r:id="rId17"/>
    <p:sldId id="310" r:id="rId18"/>
    <p:sldId id="309" r:id="rId19"/>
    <p:sldId id="308" r:id="rId20"/>
    <p:sldId id="307" r:id="rId21"/>
    <p:sldId id="306" r:id="rId22"/>
    <p:sldId id="305" r:id="rId23"/>
    <p:sldId id="304" r:id="rId24"/>
    <p:sldId id="302" r:id="rId25"/>
    <p:sldId id="301" r:id="rId26"/>
    <p:sldId id="300" r:id="rId27"/>
    <p:sldId id="299" r:id="rId28"/>
    <p:sldId id="311" r:id="rId29"/>
    <p:sldId id="312" r:id="rId30"/>
    <p:sldId id="270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96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62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F6A2-A216-4BE9-8C4F-A1D06D45A72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69821" y="5929085"/>
            <a:ext cx="7022179" cy="928915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মাটিমিডিয়া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42487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330" y="79513"/>
            <a:ext cx="3591339" cy="62139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বিস্তার</a:t>
            </a:r>
            <a:endParaRPr lang="en-US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7809" y="5531152"/>
            <a:ext cx="11423373" cy="1247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সংস্থাসমূহ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গুরুত্বপুর্ণ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CDE84B-AFF1-4A53-8F8D-06275E9FC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940905"/>
            <a:ext cx="5565913" cy="447923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A1CE4D-8B75-4D12-9D3F-74B3306E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940905"/>
            <a:ext cx="5565913" cy="44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422" y="181972"/>
            <a:ext cx="4263156" cy="7246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ক্ষুদ্রঋণদান</a:t>
            </a:r>
            <a:endParaRPr lang="en-US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5016" y="5466519"/>
            <a:ext cx="11641968" cy="1343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মানুষগুলোকে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ক্ষুদ্রঋণ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জামানতবিহীন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ক্ষুদ্রঋণ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আত্বকর্মসংস্থান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E0E879-A967-48CF-9EC9-24A815FFE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6" y="1045736"/>
            <a:ext cx="5688462" cy="42816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8C6D01-DD61-473E-8636-18331FAF2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045734"/>
            <a:ext cx="5688462" cy="42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691" y="136725"/>
            <a:ext cx="4792618" cy="7415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0337" y="5546035"/>
            <a:ext cx="1153132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সচেতনতামূলক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অনুষ্ঠান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প্রচারের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জনগণকে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নিয়ন্ত্রনে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0C6494-02D9-4B94-87F9-8C141921A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" y="1311965"/>
            <a:ext cx="5606637" cy="420093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31563-ADFF-4854-B863-A24F8D88F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7" y="1311965"/>
            <a:ext cx="5606638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0" y="119269"/>
            <a:ext cx="3746500" cy="7239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endParaRPr lang="en-US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4124" y="5595731"/>
            <a:ext cx="1104375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ঋণদান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সেচ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সম্প্রসারণ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স্বল্প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বিনামূল্যে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বীজ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413B47-9521-449D-9A79-AADCE4FB6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4" y="965750"/>
            <a:ext cx="5415858" cy="450739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C243F-1B85-40D3-998C-E65B69C0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965750"/>
            <a:ext cx="5415859" cy="45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8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193" y="131633"/>
            <a:ext cx="4019614" cy="7278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ক্ষমতায়ন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3582" y="5221357"/>
            <a:ext cx="11184836" cy="1505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সংস্থাসমূহ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অজ্ঞ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অশিক্ষিত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সহজ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শর্তে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ঋণদান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নানামুখী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প্রশিক্ষণ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কর্মসুচির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স্বাবলম্বী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তুলছে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940383-E566-40FE-AAF6-61766F66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1086679"/>
            <a:ext cx="5473148" cy="40286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3B930A-0EEC-4FE1-AB03-8E27898F7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1086679"/>
            <a:ext cx="5473148" cy="4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809" y="71136"/>
            <a:ext cx="3856382" cy="7770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বেকার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দূরীকরণ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526157"/>
            <a:ext cx="11317358" cy="12607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অফিসে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অশিক্ষিত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ছাড়াও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ঋণ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প্রশিক্ষণের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93A92-3E5C-4C2B-B86C-3E4804C5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" y="967409"/>
            <a:ext cx="5512905" cy="4439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49522-84EA-49C1-9A18-18ED6F62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967409"/>
            <a:ext cx="5512905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6" y="106017"/>
            <a:ext cx="3710608" cy="7818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কুটির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শিল্পের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526158"/>
            <a:ext cx="11317358" cy="12258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বেকার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যুবক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নারীদের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হস্ত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শিখিয়ে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স্বাবলম্বী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এমনকি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ছোট-খাট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ঋণ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C376F-B07C-433F-8959-E663DC75D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007166"/>
            <a:ext cx="5526156" cy="439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75161-CF88-4721-8AEB-0E054EB9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007166"/>
            <a:ext cx="5526157" cy="4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6" y="106017"/>
            <a:ext cx="3710608" cy="7553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কৃষিঋণ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526158"/>
            <a:ext cx="11317358" cy="12258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কৃষকদের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সহজ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শর্তে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ঋণ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বীজ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কীটনাশক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56453-65FA-4884-A462-A41D1D8E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967408"/>
            <a:ext cx="5499652" cy="4452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32301-D2AE-4F95-BBB9-7677E0C8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967408"/>
            <a:ext cx="5499653" cy="44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703" y="106017"/>
            <a:ext cx="5459896" cy="7553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বাস্তবধর্মী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ভূমিস্বত্ব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প্রবর্তন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26158"/>
            <a:ext cx="11330609" cy="12258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ভূমিহীন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কৃষকদের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কর্মসূচির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সফল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বাস্তবায়নের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বাস্তবধর্মী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ভূমিসত্ব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প্রবর্তনে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সহযোগীতা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104C1-157E-4EDC-9003-706079E0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8" y="861391"/>
            <a:ext cx="6605587" cy="4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6" y="110890"/>
            <a:ext cx="3710608" cy="7637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টার্গেট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428521"/>
            <a:ext cx="11317358" cy="13185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প্রান্তিক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ভূমিহীন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ক্ষেতমজুর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কারিগর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দুঃস্থ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মহিলাদের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টার্গেট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সংগঠিত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দারিদ্রমোচনে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পরিচালনা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C0C77-0B9E-4970-A529-AFBD6EB3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020417"/>
            <a:ext cx="5499653" cy="435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943BB-0D91-4A83-97B4-92264E9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1020417"/>
            <a:ext cx="5499653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314285" y="247734"/>
            <a:ext cx="3399059" cy="75112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344557" y="1554520"/>
            <a:ext cx="5669258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  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178185" y="1554521"/>
            <a:ext cx="5669258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পত্র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১, ২,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৫০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২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/০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/২০২০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্রিঃ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6DF23-2E2C-446F-89F6-9852B880CBB3}"/>
              </a:ext>
            </a:extLst>
          </p:cNvPr>
          <p:cNvSpPr txBox="1"/>
          <p:nvPr/>
        </p:nvSpPr>
        <p:spPr>
          <a:xfrm>
            <a:off x="751346" y="3844248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প্রভাষক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hafiz1984 </a:t>
            </a:r>
          </a:p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Mobile : 01740429943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B5516-2E7C-4E88-81FA-251DAEDED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8" y="1554520"/>
            <a:ext cx="2168615" cy="22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0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415" y="233664"/>
            <a:ext cx="5148471" cy="7156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দক্ষ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প্রশিক্ষণপ্রাপ্ত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কর্মী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বাহিনী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26158"/>
            <a:ext cx="11648661" cy="12324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কর্মসূচিকে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সফলভাবে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পরিচালিত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লক্ষ্যমাত্রা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দক্ষ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প্রশিক্ষণপ্রাপ্ত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কর্মীবাহিনী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5596-A7CA-46AF-9C7E-BBD23E38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179443"/>
            <a:ext cx="3604591" cy="4227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73FBF-F09A-4087-B661-855A5FB53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1179443"/>
            <a:ext cx="3604591" cy="4227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9BD86E-9B89-4E8D-AE3E-D9DC13D87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7" y="1163754"/>
            <a:ext cx="3604591" cy="42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617" y="92765"/>
            <a:ext cx="4664765" cy="7818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গ্রামভিত্তিক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26158"/>
            <a:ext cx="11316115" cy="123907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স্থানীয়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পর্যায়ে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প্রণয়ন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সফল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বাস্তবায়নের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জনগণের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স্বতঃস্ফুর্ত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32DE5-F15F-4D60-AC10-039C52B2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" y="1007169"/>
            <a:ext cx="5511662" cy="4386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7C57E-1F89-4241-963F-65B3DE898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007167"/>
            <a:ext cx="5511662" cy="43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089" y="197030"/>
            <a:ext cx="4985820" cy="7306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প্রতিষ্টানের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26158"/>
            <a:ext cx="11317357" cy="12324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গ্রামাঞ্চলে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কর্মরত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পারস্পারিক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কর্মসূচিকে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সফল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তুলে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70B9A-5915-4C59-B997-DB64E5C8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139687"/>
            <a:ext cx="5526156" cy="4293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EC189-79D8-43C5-A83F-CFAA24E84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139687"/>
            <a:ext cx="5526156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6" y="159026"/>
            <a:ext cx="3710608" cy="7023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96607"/>
            <a:ext cx="11317357" cy="117281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ক্ষুদ্র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ক্ষুদ্র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সঞ্চয়কে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একত্রিত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তরান্বিত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বিমার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সম্প্রসারণ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9AEC0-83B9-4CD2-83F8-CB49BBA4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2" y="1086679"/>
            <a:ext cx="7288695" cy="43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6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850" y="124143"/>
            <a:ext cx="4856300" cy="6842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অনুকূল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526158"/>
            <a:ext cx="11317358" cy="1207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গ্রামাঞ্চলে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বসবাসরত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জনগণের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গোঁড়ামি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তাদেরকে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দৃষ্টিভঙ্গিসম্পন্ন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অনুকূল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6FBE9-ACD7-4C57-900A-72C1F567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901150"/>
            <a:ext cx="5565914" cy="4532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62FE28-5B0B-40A2-8A9E-0494FAB0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901150"/>
            <a:ext cx="5565914" cy="45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6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748" y="124143"/>
            <a:ext cx="4598504" cy="7637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অবকাঠামোগত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26158"/>
            <a:ext cx="11317359" cy="1207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কর্মসূচি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অবকাঠামোর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D1DF0-3981-40CB-B826-83CC7DF43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139687"/>
            <a:ext cx="5630932" cy="4293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6B17E-B3D8-4825-90B7-2C45CCB35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48" y="1139687"/>
            <a:ext cx="5630932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643" y="106018"/>
            <a:ext cx="4346713" cy="742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সৎ ও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যোগ্য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নেতৃত্ব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526157"/>
            <a:ext cx="11264348" cy="12258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মূল্যবোধের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অবক্ষয়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রোধ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সংগঠিত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তাদেরকে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কর্মসুচিতে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অংশগ্রহণের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উদ্বুদ্ধ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সৎ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নেতৃত্ব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D9B1A-BF8A-46CB-8B8B-E8D8DB74D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8" y="993914"/>
            <a:ext cx="7580244" cy="44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17" y="97638"/>
            <a:ext cx="4055165" cy="7637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526157"/>
            <a:ext cx="11317358" cy="123420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উন্নয়নমূলক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কর্মসূচি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বেকার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যুবকদের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নানাবিধ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প্রশিক্ষণ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নিজেরাই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C394B-7899-4014-B85F-68460A49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967411"/>
            <a:ext cx="5486401" cy="445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B71E13-5187-47FE-9D07-2109301BD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967409"/>
            <a:ext cx="5486401" cy="44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7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773" y="216908"/>
            <a:ext cx="5804452" cy="790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দূর্যোগ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প্রতিরোধ</a:t>
            </a:r>
            <a:endParaRPr lang="en-US" sz="40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" y="5526158"/>
            <a:ext cx="11317357" cy="12324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যাওয়া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দুর্যোগ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রোধ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দুর্যোগ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পরবর্তী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বিপর্যায়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মোকাবেলায়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গুরুত্বপুর্ণ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D6619-FD1A-4331-B419-18C69C60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139687"/>
            <a:ext cx="5658677" cy="4253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03609-47C4-47EA-9B29-D82D14125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9687"/>
            <a:ext cx="5658678" cy="4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47" y="110891"/>
            <a:ext cx="6122506" cy="8300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নেতৃত্বের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কোন্দল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দলাদলির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অবসান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5526158"/>
            <a:ext cx="11317358" cy="12209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প্রভাবশালী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ব্যক্তিদের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নেতৃত্বের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কোন্দল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দলাদলির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অবসান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ঘটিয়ে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দলমত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নির্বিশেষে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গ্রামীণ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আত্বনিয়োগ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116B-4B3B-459A-AD74-511D3C2D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152939"/>
            <a:ext cx="5618921" cy="4253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14E31-F20F-40E8-B805-0134D349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8" y="1152939"/>
            <a:ext cx="5618921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366" y="132521"/>
            <a:ext cx="5993267" cy="100716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C3A36-BE7F-4F45-8549-75FDD46B0D53}"/>
              </a:ext>
            </a:extLst>
          </p:cNvPr>
          <p:cNvSpPr txBox="1"/>
          <p:nvPr/>
        </p:nvSpPr>
        <p:spPr>
          <a:xfrm>
            <a:off x="437320" y="1438188"/>
            <a:ext cx="11317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‘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উন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নে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’ 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BB31B3-BDEC-47F5-9534-4CCC20B02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84" y="2269185"/>
            <a:ext cx="7593495" cy="4456294"/>
          </a:xfrm>
        </p:spPr>
      </p:pic>
    </p:spTree>
    <p:extLst>
      <p:ext uri="{BB962C8B-B14F-4D97-AF65-F5344CB8AC3E}">
        <p14:creationId xmlns:p14="http://schemas.microsoft.com/office/powerpoint/2010/main" val="345819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563" y="250440"/>
            <a:ext cx="2458874" cy="71629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18" y="1199635"/>
            <a:ext cx="5895834" cy="3597651"/>
          </a:xfrm>
        </p:spPr>
      </p:pic>
      <p:sp>
        <p:nvSpPr>
          <p:cNvPr id="3" name="Rounded Rectangle 2"/>
          <p:cNvSpPr/>
          <p:nvPr/>
        </p:nvSpPr>
        <p:spPr>
          <a:xfrm rot="10800000" flipV="1">
            <a:off x="528897" y="4969960"/>
            <a:ext cx="11133016" cy="16766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আর্থ-সামাজিক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তুলে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ধরো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8186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65441" y="0"/>
            <a:ext cx="3461117" cy="86522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4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206" y="491898"/>
            <a:ext cx="3417588" cy="782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69" y="1933251"/>
            <a:ext cx="10812301" cy="44328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C8865-3196-4871-851A-BAA1BDC686D5}"/>
              </a:ext>
            </a:extLst>
          </p:cNvPr>
          <p:cNvSpPr/>
          <p:nvPr/>
        </p:nvSpPr>
        <p:spPr>
          <a:xfrm>
            <a:off x="1351721" y="2756458"/>
            <a:ext cx="371061" cy="474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3429A-1F6C-45A9-BCC0-D2EC0537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04" y="4101542"/>
            <a:ext cx="390178" cy="474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CF36F-8A1E-4803-BF70-40A4B395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04" y="3429000"/>
            <a:ext cx="390178" cy="4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507" y="216088"/>
            <a:ext cx="7966138" cy="6050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502086-0C82-4AFD-B4A3-735726FBC375}"/>
              </a:ext>
            </a:extLst>
          </p:cNvPr>
          <p:cNvSpPr txBox="1"/>
          <p:nvPr/>
        </p:nvSpPr>
        <p:spPr>
          <a:xfrm>
            <a:off x="1107642" y="1008569"/>
            <a:ext cx="907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ি.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টোডারো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ন্নয়ন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আত্মজীবিকা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হ,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অধীনতা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মুক্তির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সমন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।”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E5E99F-11EF-4BE9-8C9F-94FF84648935}"/>
              </a:ext>
            </a:extLst>
          </p:cNvPr>
          <p:cNvSpPr txBox="1"/>
          <p:nvPr/>
        </p:nvSpPr>
        <p:spPr>
          <a:xfrm>
            <a:off x="1232452" y="2211011"/>
            <a:ext cx="9395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ডাল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ন্নয়ন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বস্থা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তিবাচক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রূপান্তরের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্তন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।”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8924FE-26DC-4F04-B8F2-F2D2D7DED5CE}"/>
              </a:ext>
            </a:extLst>
          </p:cNvPr>
          <p:cNvSpPr txBox="1"/>
          <p:nvPr/>
        </p:nvSpPr>
        <p:spPr>
          <a:xfrm>
            <a:off x="54724" y="3990688"/>
            <a:ext cx="157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ইউনুস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6EE605-D232-4A3E-9733-51F418A661F8}"/>
              </a:ext>
            </a:extLst>
          </p:cNvPr>
          <p:cNvSpPr txBox="1"/>
          <p:nvPr/>
        </p:nvSpPr>
        <p:spPr>
          <a:xfrm>
            <a:off x="10628244" y="1656064"/>
            <a:ext cx="144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মিরডাল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908E9-8960-4F3D-B484-F3B7F07C7560}"/>
              </a:ext>
            </a:extLst>
          </p:cNvPr>
          <p:cNvSpPr txBox="1"/>
          <p:nvPr/>
        </p:nvSpPr>
        <p:spPr>
          <a:xfrm>
            <a:off x="39261" y="1949445"/>
            <a:ext cx="15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টোডারো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71D4D9-37F4-41AE-A7CB-9C4D582A9AD6}"/>
              </a:ext>
            </a:extLst>
          </p:cNvPr>
          <p:cNvSpPr txBox="1"/>
          <p:nvPr/>
        </p:nvSpPr>
        <p:spPr>
          <a:xfrm>
            <a:off x="1" y="443705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ডাডলি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সিয়ার্স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ন্নয়ন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বোঝায়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নুন্যতম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ূরণ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  <a:p>
            <a:pPr algn="ctr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বস্তুগত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কল্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ঃ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স্ত্র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্যাদি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ৌলিক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য,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ি।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র্মক্ষেত্রে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নাগরিক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ণ।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088443-37E4-44C8-ABB5-254A6DC37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3" y="821139"/>
            <a:ext cx="1337481" cy="120032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550568-AFF2-4C93-8D67-C94CB75BA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05" y="371250"/>
            <a:ext cx="1496572" cy="1325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A54EA4-1C69-4412-B254-37DB577AC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" y="2926678"/>
            <a:ext cx="1337481" cy="11407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2A2EBE-0977-455E-A32A-4F26145F2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05" y="3488272"/>
            <a:ext cx="1440271" cy="14105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6BEDB3-DCA8-4E5E-8BA6-913C129928FE}"/>
              </a:ext>
            </a:extLst>
          </p:cNvPr>
          <p:cNvSpPr txBox="1"/>
          <p:nvPr/>
        </p:nvSpPr>
        <p:spPr>
          <a:xfrm>
            <a:off x="10554205" y="4869232"/>
            <a:ext cx="144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ডাডলি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সিয়ার্স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62BD4F-A93B-4DF1-894D-066F03A47EC8}"/>
              </a:ext>
            </a:extLst>
          </p:cNvPr>
          <p:cNvSpPr txBox="1"/>
          <p:nvPr/>
        </p:nvSpPr>
        <p:spPr>
          <a:xfrm>
            <a:off x="1478703" y="3369309"/>
            <a:ext cx="9130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ঃ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দ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উনুস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“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উন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চ্ছে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নীচের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ংশ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্রক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।” </a:t>
            </a:r>
          </a:p>
        </p:txBody>
      </p:sp>
    </p:spTree>
    <p:extLst>
      <p:ext uri="{BB962C8B-B14F-4D97-AF65-F5344CB8AC3E}">
        <p14:creationId xmlns:p14="http://schemas.microsoft.com/office/powerpoint/2010/main" val="300199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1029905" y="343043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34" y="1286683"/>
            <a:ext cx="9270609" cy="50080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দূর্যোগ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মোকাবেলা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বিস্তার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ক্ষুদ্রঋণদান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ক্ষমতায়ন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বেকার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দূরীকরণ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1029905" y="343043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34" y="1286683"/>
            <a:ext cx="9270609" cy="50080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কুটির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কৃষিঋণ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বাস্তবধর্মী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ভূমিস্বত্ব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প্রবর্তন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টার্গেট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দক্ষ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প্রশিক্ষণ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বাহিনী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গ্রামভিত্তিক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প্রতিষ্টানের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সমন্বয়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1029905" y="343043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34" y="1286683"/>
            <a:ext cx="9270609" cy="500809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অনুকূল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অবকাঠামোগত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সৎ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যোগ্য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নেতৃত্ব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দূর্যোগ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প্রতিরোধ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নেতৃত্বের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কোন্দল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দলাদলির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অবসান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321" y="117609"/>
            <a:ext cx="4459357" cy="80976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দূর্যোগ</a:t>
            </a:r>
            <a:r>
              <a:rPr lang="en-US" sz="40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মোকাবেলা</a:t>
            </a:r>
            <a:endParaRPr lang="en-US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7708" y="5327374"/>
            <a:ext cx="11556584" cy="1438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প্রতিনিয়ত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খরা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ঝড়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জলোচ্ছ্বাস,বন্যাসহ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দুর্যোগের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পাশাপাশি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সংস্থাসমুহ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ত্রাণ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3C1D69-E93F-45C7-9D29-D4C8AF3DF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8" y="1179443"/>
            <a:ext cx="5672275" cy="400215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4226E-5A6C-4424-B6A9-61A633A0A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179443"/>
            <a:ext cx="5672275" cy="40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6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1873</TotalTime>
  <Words>1051</Words>
  <Application>Microsoft Office PowerPoint</Application>
  <PresentationFormat>Widescreen</PresentationFormat>
  <Paragraphs>113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Nikosh</vt:lpstr>
      <vt:lpstr>NikoshBAN</vt:lpstr>
      <vt:lpstr>Shonar Bangla</vt:lpstr>
      <vt:lpstr>Trebuchet MS</vt:lpstr>
      <vt:lpstr>Wingdings 3</vt:lpstr>
      <vt:lpstr>Facet</vt:lpstr>
      <vt:lpstr>মাটিমিডিয়া ক্লাসে সবাইকে স্বাগতম </vt:lpstr>
      <vt:lpstr>PowerPoint Presentation</vt:lpstr>
      <vt:lpstr>আজকের পাঠ </vt:lpstr>
      <vt:lpstr>শিখনফল</vt:lpstr>
      <vt:lpstr>সামাজিক উন্নয়ন  </vt:lpstr>
      <vt:lpstr>PowerPoint Presentation</vt:lpstr>
      <vt:lpstr>PowerPoint Presentation</vt:lpstr>
      <vt:lpstr>PowerPoint Presentation</vt:lpstr>
      <vt:lpstr>প্রাকৃতিক দূর্যোগ মোকাবেলা</vt:lpstr>
      <vt:lpstr>শিক্ষা বিস্তার</vt:lpstr>
      <vt:lpstr>ক্ষুদ্রঋণদান</vt:lpstr>
      <vt:lpstr>জনসংখ্যা নিয়ন্ত্রণ </vt:lpstr>
      <vt:lpstr>কৃষি উন্নয়ন</vt:lpstr>
      <vt:lpstr>নারীর ক্ষমতায়ন</vt:lpstr>
      <vt:lpstr>বেকার সমস্যা দূরীকরণ</vt:lpstr>
      <vt:lpstr>কুটির শিল্পের উন্নয়ন</vt:lpstr>
      <vt:lpstr>কৃষিঋণ প্রদান</vt:lpstr>
      <vt:lpstr>বাস্তবধর্মী ভূমিস্বত্ব ব্যবস্থার প্রবর্তন</vt:lpstr>
      <vt:lpstr>টার্গেট গ্রুপ পদ্ধতি </vt:lpstr>
      <vt:lpstr>দক্ষ ও প্রশিক্ষণপ্রাপ্ত কর্মী বাহিনী</vt:lpstr>
      <vt:lpstr>গ্রামভিত্তিক উন্নয়ন পরিকল্পনা </vt:lpstr>
      <vt:lpstr>বিভিন্ন প্রতিষ্টানের মধ্যে সমন্বয়</vt:lpstr>
      <vt:lpstr>মূলধন গঠন</vt:lpstr>
      <vt:lpstr>অনুকূল সামাজিক পরিবেশ</vt:lpstr>
      <vt:lpstr>অবকাঠামোগত উন্নয়ন </vt:lpstr>
      <vt:lpstr>সৎ ও যোগ্য নেতৃত্ব তৈরি</vt:lpstr>
      <vt:lpstr>অধিক কর্মসংস্থান তৈরি</vt:lpstr>
      <vt:lpstr>প্রাকৃতিক দূর্যোগ প্রতিরোধ</vt:lpstr>
      <vt:lpstr>নেতৃত্বের কোন্দল ও দলাদলির অবসান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Hafizur</cp:lastModifiedBy>
  <cp:revision>51</cp:revision>
  <dcterms:created xsi:type="dcterms:W3CDTF">2019-09-22T11:23:22Z</dcterms:created>
  <dcterms:modified xsi:type="dcterms:W3CDTF">2020-09-06T13:31:14Z</dcterms:modified>
</cp:coreProperties>
</file>