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"/>
  </p:notesMasterIdLst>
  <p:sldIdLst>
    <p:sldId id="315" r:id="rId2"/>
    <p:sldId id="31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8" autoAdjust="0"/>
    <p:restoredTop sz="86473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567A6-BBB2-428C-99C9-E8953868D762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42737-97AF-45E0-898D-A7C1AFB5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6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18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4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84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1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8759-1D3A-4930-ACED-1D083B4F7D5F}" type="datetimeFigureOut">
              <a:rPr lang="en-US" smtClean="0"/>
              <a:t>06-Sep-20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77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jahangirkaptai@gmail.com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475" y="3324856"/>
            <a:ext cx="11245127" cy="3234901"/>
            <a:chOff x="458739" y="4712521"/>
            <a:chExt cx="11245127" cy="159503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62275B4-52A6-4B74-962F-95037540F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652" y="4806078"/>
              <a:ext cx="2152215" cy="13396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Vertical Scroll 10"/>
            <p:cNvSpPr/>
            <p:nvPr/>
          </p:nvSpPr>
          <p:spPr>
            <a:xfrm>
              <a:off x="458739" y="4712521"/>
              <a:ext cx="3948221" cy="517376"/>
            </a:xfrm>
            <a:prstGeom prst="verticalScroll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</a:rPr>
                <a:t>অভিনন্দনে</a:t>
              </a:r>
              <a:r>
                <a:rPr lang="en-US" sz="4000" dirty="0" smtClean="0">
                  <a:solidFill>
                    <a:srgbClr val="FF0000"/>
                  </a:solidFill>
                </a:rPr>
                <a:t>  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1164" y="5260441"/>
              <a:ext cx="4908485" cy="1047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জাহাঙ্গীর</a:t>
              </a:r>
              <a:r>
                <a:rPr lang="en-US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কাপ্তাই</a:t>
              </a:r>
              <a:r>
                <a: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</a:t>
              </a:r>
              <a:r>
                <a: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আমিন</a:t>
              </a:r>
              <a:r>
                <a: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নুরিয়া</a:t>
              </a:r>
              <a:r>
                <a: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কাপ্তাই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রাঙ্গামাটি</a:t>
              </a:r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E232626-7063-499E-AF02-F28697C8072A}"/>
                </a:ext>
              </a:extLst>
            </p:cNvPr>
            <p:cNvSpPr txBox="1"/>
            <p:nvPr/>
          </p:nvSpPr>
          <p:spPr>
            <a:xfrm>
              <a:off x="7277073" y="4817384"/>
              <a:ext cx="4426793" cy="147202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মাষ্টার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ট্রেইনার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হাতে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কলমে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টিচার্স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কারিকুলাম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গাইড</a:t>
              </a:r>
              <a:endParaRPr lang="en-US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জীবন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দক্ষতা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r"/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মোবাইলঃ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০১৮১৫৪১১৭৬২</a:t>
              </a:r>
            </a:p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Email</a:t>
              </a:r>
              <a:r>
                <a: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hlinkClick r:id="rId3"/>
                </a:rPr>
                <a:t>mjahangirkaptai@gmail.com</a:t>
              </a:r>
              <a:r>
                <a:rPr lang="bn-BD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96" y="467533"/>
            <a:ext cx="1117593" cy="15102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t="16130" r="10282" b="10139"/>
          <a:stretch/>
        </p:blipFill>
        <p:spPr>
          <a:xfrm>
            <a:off x="6845809" y="463945"/>
            <a:ext cx="1122678" cy="15174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529" y="463945"/>
            <a:ext cx="1123703" cy="15138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6" y="413690"/>
            <a:ext cx="1038039" cy="14909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475731" y="2344929"/>
            <a:ext cx="2320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SolaimanLipi" panose="03000609000000000000" pitchFamily="65" charset="0"/>
              </a:rPr>
              <a:t>মোসাঃ রাফিয়া খাতুন </a:t>
            </a:r>
            <a:endParaRPr lang="bn-BD" b="0" i="0" dirty="0">
              <a:solidFill>
                <a:schemeClr val="bg1"/>
              </a:solidFill>
              <a:effectLst/>
              <a:latin typeface="SolaimanLipi" panose="03000609000000000000" pitchFamily="65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89167" y="2323478"/>
            <a:ext cx="2349567" cy="37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dirty="0" err="1" smtClean="0">
                <a:solidFill>
                  <a:schemeClr val="bg1"/>
                </a:solidFill>
                <a:effectLst/>
                <a:latin typeface="SolaimanLipi" panose="03000609000000000000" pitchFamily="65" charset="0"/>
              </a:rPr>
              <a:t>মোঃ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SolaimanLipi" panose="03000609000000000000" pitchFamily="65" charset="0"/>
              </a:rPr>
              <a:t> </a:t>
            </a:r>
            <a:r>
              <a:rPr lang="en-US" b="0" i="0" dirty="0" err="1" smtClean="0">
                <a:solidFill>
                  <a:schemeClr val="bg1"/>
                </a:solidFill>
                <a:effectLst/>
                <a:latin typeface="SolaimanLipi" panose="03000609000000000000" pitchFamily="65" charset="0"/>
              </a:rPr>
              <a:t>আব্দুল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SolaimanLipi" panose="03000609000000000000" pitchFamily="65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olaimanLipi" panose="03000609000000000000" pitchFamily="65" charset="0"/>
              </a:rPr>
              <a:t>মো</a:t>
            </a:r>
            <a:r>
              <a:rPr lang="en-US" b="0" i="0" dirty="0" err="1" smtClean="0">
                <a:solidFill>
                  <a:schemeClr val="bg1"/>
                </a:solidFill>
                <a:effectLst/>
                <a:latin typeface="SolaimanLipi" panose="03000609000000000000" pitchFamily="65" charset="0"/>
              </a:rPr>
              <a:t>তালেব</a:t>
            </a:r>
            <a:endParaRPr lang="bn-BD" b="0" i="0" dirty="0">
              <a:solidFill>
                <a:schemeClr val="bg1"/>
              </a:solidFill>
              <a:effectLst/>
              <a:latin typeface="SolaimanLipi" panose="03000609000000000000" pitchFamily="65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2371" y="2249735"/>
            <a:ext cx="1590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solidFill>
                  <a:schemeClr val="bg1"/>
                </a:solidFill>
                <a:latin typeface="SolaimanLipi" panose="03000609000000000000" pitchFamily="65" charset="0"/>
              </a:rPr>
              <a:t>ইশরাত জাহান</a:t>
            </a:r>
            <a:endParaRPr lang="bn-BD" b="0" i="0" dirty="0">
              <a:solidFill>
                <a:schemeClr val="bg1"/>
              </a:solidFill>
              <a:effectLst/>
              <a:latin typeface="SolaimanLipi" panose="03000609000000000000" pitchFamily="65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88565" y="2304493"/>
            <a:ext cx="3210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>
                <a:solidFill>
                  <a:schemeClr val="bg1"/>
                </a:solidFill>
                <a:latin typeface="SolaimanLipi" panose="03000609000000000000" pitchFamily="65" charset="0"/>
              </a:rPr>
              <a:t>মোছাঃ লাকী আখতার পারভীন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70166" y="2924294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মানসম্মত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কন্টেন্ট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as-IN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5662" y="2955524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মানসম্মত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কন্টেন্ট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as-IN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9889" y="2912554"/>
            <a:ext cx="2019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সেরা উদ্ভাবনী গল্প </a:t>
            </a:r>
            <a:endParaRPr lang="as-IN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0196" y="2912554"/>
            <a:ext cx="291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সেরা অনলাইন পারফরমার </a:t>
            </a:r>
            <a:endParaRPr lang="as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716281"/>
            <a:ext cx="9845040" cy="56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2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4549</TotalTime>
  <Words>57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NikoshBAN</vt:lpstr>
      <vt:lpstr>SolaimanLipi</vt:lpstr>
      <vt:lpstr>Trebuchet MS</vt:lpstr>
      <vt:lpstr>Tw Cen MT</vt:lpstr>
      <vt:lpstr>Vrinda</vt:lpstr>
      <vt:lpstr>Circuit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939</cp:revision>
  <dcterms:created xsi:type="dcterms:W3CDTF">2020-06-06T17:34:34Z</dcterms:created>
  <dcterms:modified xsi:type="dcterms:W3CDTF">2020-09-06T15:50:57Z</dcterms:modified>
</cp:coreProperties>
</file>