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12"/>
  </p:notesMasterIdLst>
  <p:handoutMasterIdLst>
    <p:handoutMasterId r:id="rId13"/>
  </p:handoutMasterIdLst>
  <p:sldIdLst>
    <p:sldId id="258" r:id="rId2"/>
    <p:sldId id="256" r:id="rId3"/>
    <p:sldId id="261" r:id="rId4"/>
    <p:sldId id="262" r:id="rId5"/>
    <p:sldId id="257" r:id="rId6"/>
    <p:sldId id="259" r:id="rId7"/>
    <p:sldId id="260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account" initials="Ma" lastIdx="1" clrIdx="0">
    <p:extLst>
      <p:ext uri="{19B8F6BF-5375-455C-9EA6-DF929625EA0E}">
        <p15:presenceInfo xmlns:p15="http://schemas.microsoft.com/office/powerpoint/2012/main" userId="dd93c8751379c78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12"/>
    </p:cViewPr>
  </p:sorterViewPr>
  <p:notesViewPr>
    <p:cSldViewPr snapToGrid="0">
      <p:cViewPr varScale="1">
        <p:scale>
          <a:sx n="67" d="100"/>
          <a:sy n="67" d="100"/>
        </p:scale>
        <p:origin x="3120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98D79-2CF0-4F57-9F7A-4A65D7EF49AF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89F6E-3952-42FC-A229-B4F80CCA3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819A5-106B-4E45-8FC0-96D049D711AD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ACB95-E13F-44D1-A1A5-6B665B7F2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089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ACB95-E13F-44D1-A1A5-6B665B7F24B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92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45F5-7920-4CD4-ABC2-78E4703D8EF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38C9-3DF3-4F82-9BD6-E9C57171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65199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45F5-7920-4CD4-ABC2-78E4703D8EF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38C9-3DF3-4F82-9BD6-E9C57171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76231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45F5-7920-4CD4-ABC2-78E4703D8EF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38C9-3DF3-4F82-9BD6-E9C5717168D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9102099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45F5-7920-4CD4-ABC2-78E4703D8EF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38C9-3DF3-4F82-9BD6-E9C57171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4570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45F5-7920-4CD4-ABC2-78E4703D8EF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38C9-3DF3-4F82-9BD6-E9C5717168D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1700025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45F5-7920-4CD4-ABC2-78E4703D8EF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38C9-3DF3-4F82-9BD6-E9C57171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75170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45F5-7920-4CD4-ABC2-78E4703D8EF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38C9-3DF3-4F82-9BD6-E9C57171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26143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45F5-7920-4CD4-ABC2-78E4703D8EF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38C9-3DF3-4F82-9BD6-E9C57171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99773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45F5-7920-4CD4-ABC2-78E4703D8EF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38C9-3DF3-4F82-9BD6-E9C57171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9454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45F5-7920-4CD4-ABC2-78E4703D8EF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38C9-3DF3-4F82-9BD6-E9C57171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99094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45F5-7920-4CD4-ABC2-78E4703D8EF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38C9-3DF3-4F82-9BD6-E9C57171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99279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45F5-7920-4CD4-ABC2-78E4703D8EF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38C9-3DF3-4F82-9BD6-E9C57171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63830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45F5-7920-4CD4-ABC2-78E4703D8EF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38C9-3DF3-4F82-9BD6-E9C57171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39116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45F5-7920-4CD4-ABC2-78E4703D8EF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38C9-3DF3-4F82-9BD6-E9C57171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9334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45F5-7920-4CD4-ABC2-78E4703D8EF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38C9-3DF3-4F82-9BD6-E9C57171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80026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45F5-7920-4CD4-ABC2-78E4703D8EF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38C9-3DF3-4F82-9BD6-E9C57171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52189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445F5-7920-4CD4-ABC2-78E4703D8EF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59838C9-3DF3-4F82-9BD6-E9C57171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7249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</p:sldLayoutIdLst>
  <p:transition spd="slow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9248" y="2436970"/>
            <a:ext cx="1001174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SutonnyMJ" pitchFamily="2" charset="0"/>
              </a:rPr>
              <a:t>mevB‡K</a:t>
            </a:r>
            <a:r>
              <a:rPr lang="en-US" sz="6600" dirty="0" smtClean="0">
                <a:latin typeface="SutonnyMJ" pitchFamily="2" charset="0"/>
              </a:rPr>
              <a:t> </a:t>
            </a:r>
            <a:r>
              <a:rPr lang="en-US" sz="6600" b="1" u="sng" dirty="0" err="1" smtClean="0">
                <a:latin typeface="SutonnyMJ" pitchFamily="2" charset="0"/>
              </a:rPr>
              <a:t>m¦vMZg</a:t>
            </a:r>
            <a:r>
              <a:rPr lang="en-US" sz="6600" dirty="0" smtClean="0">
                <a:latin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</a:rPr>
              <a:t>RvbvB</a:t>
            </a:r>
            <a:r>
              <a:rPr lang="en-US" sz="6600" dirty="0" smtClean="0">
                <a:latin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</a:rPr>
              <a:t>AvR‡Ki</a:t>
            </a:r>
            <a:endParaRPr lang="en-US" sz="6600" dirty="0" smtClean="0">
              <a:latin typeface="SutonnyMJ" pitchFamily="2" charset="0"/>
            </a:endParaRPr>
          </a:p>
          <a:p>
            <a:pPr algn="ctr"/>
            <a:r>
              <a:rPr lang="en-US" sz="6600" dirty="0" err="1" smtClean="0">
                <a:latin typeface="SutonnyMJ" pitchFamily="2" charset="0"/>
              </a:rPr>
              <a:t>cvVP</a:t>
            </a:r>
            <a:r>
              <a:rPr lang="en-US" sz="6600" dirty="0" smtClean="0">
                <a:latin typeface="SutonnyMJ" pitchFamily="2" charset="0"/>
              </a:rPr>
              <a:t>‡µ </a:t>
            </a:r>
            <a:r>
              <a:rPr lang="en-US" sz="7200" dirty="0" smtClean="0">
                <a:latin typeface="SutonnyMJ" pitchFamily="2" charset="0"/>
              </a:rPr>
              <a:t>             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9216469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378036" y="2068945"/>
            <a:ext cx="2074607" cy="110799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6600" b="1" u="sng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utonnyMJ" pitchFamily="2" charset="0"/>
              </a:rPr>
              <a:t>ab¨ev</a:t>
            </a:r>
            <a:r>
              <a:rPr lang="en-US" sz="6600" b="1" u="sng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utonnyMJ" pitchFamily="2" charset="0"/>
              </a:rPr>
              <a:t>`</a:t>
            </a:r>
            <a:endParaRPr lang="en-US" sz="6600" b="1" u="sng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18689" y="3223492"/>
            <a:ext cx="51491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cieZ©x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K¬v‡m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AveviI</a:t>
            </a:r>
            <a:r>
              <a:rPr lang="en-US" sz="4000" dirty="0" smtClean="0">
                <a:latin typeface="SutonnyMJ" pitchFamily="2" charset="0"/>
              </a:rPr>
              <a:t> †`</a:t>
            </a:r>
            <a:r>
              <a:rPr lang="en-US" sz="4000" dirty="0" err="1" smtClean="0">
                <a:latin typeface="SutonnyMJ" pitchFamily="2" charset="0"/>
              </a:rPr>
              <a:t>Lv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n‡e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80516" y="3990110"/>
            <a:ext cx="43364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mK‡j</a:t>
            </a:r>
            <a:r>
              <a:rPr lang="en-US" sz="4000" dirty="0" smtClean="0">
                <a:latin typeface="SutonnyMJ" pitchFamily="2" charset="0"/>
              </a:rPr>
              <a:t> my¯’ I </a:t>
            </a:r>
            <a:r>
              <a:rPr lang="en-US" sz="4000" dirty="0" err="1" smtClean="0">
                <a:latin typeface="SutonnyMJ" pitchFamily="2" charset="0"/>
              </a:rPr>
              <a:t>fv‡jv</a:t>
            </a:r>
            <a:r>
              <a:rPr lang="en-US" sz="4000" dirty="0" smtClean="0">
                <a:latin typeface="SutonnyMJ" pitchFamily="2" charset="0"/>
              </a:rPr>
              <a:t> _</a:t>
            </a:r>
            <a:r>
              <a:rPr lang="en-US" sz="4000" dirty="0" err="1" smtClean="0">
                <a:latin typeface="SutonnyMJ" pitchFamily="2" charset="0"/>
              </a:rPr>
              <a:t>v‡Kv</a:t>
            </a:r>
            <a:r>
              <a:rPr lang="en-US" sz="4000" dirty="0" smtClean="0">
                <a:latin typeface="SutonnyMJ" pitchFamily="2" charset="0"/>
              </a:rPr>
              <a:t> </a:t>
            </a:r>
            <a:endParaRPr lang="en-US" sz="40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8059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2000529" y="785398"/>
            <a:ext cx="5869858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uhuriMJ" pitchFamily="2" charset="0"/>
                <a:ea typeface="+mj-ea"/>
                <a:cs typeface="+mj-cs"/>
              </a:rPr>
              <a:t>cwiwPwZ</a:t>
            </a:r>
            <a:endParaRPr kumimoji="0" lang="en-US" sz="6600" b="0" i="0" u="sng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MuhuriMJ" pitchFamily="2" charset="0"/>
              <a:ea typeface="+mj-ea"/>
              <a:cs typeface="+mj-cs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1922044" y="1989598"/>
            <a:ext cx="5533053" cy="73152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/>
          <a:p>
            <a:pPr marL="857250" marR="0" lvl="0" indent="-85725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4400" dirty="0" err="1" smtClean="0">
                <a:latin typeface="SutonnyMJ" pitchFamily="2" charset="0"/>
                <a:ea typeface="+mj-ea"/>
                <a:cs typeface="+mj-cs"/>
              </a:rPr>
              <a:t>নাম</a:t>
            </a:r>
            <a:r>
              <a:rPr lang="en-US" sz="4400" dirty="0">
                <a:latin typeface="SutonnyMJ" pitchFamily="2" charset="0"/>
                <a:ea typeface="+mj-ea"/>
                <a:cs typeface="+mj-cs"/>
              </a:rPr>
              <a:t> </a:t>
            </a:r>
            <a:r>
              <a:rPr lang="en-US" sz="4400" dirty="0" smtClean="0">
                <a:latin typeface="SutonnyMJ" pitchFamily="2" charset="0"/>
                <a:ea typeface="+mj-ea"/>
                <a:cs typeface="+mj-cs"/>
              </a:rPr>
              <a:t>        : </a:t>
            </a:r>
            <a:r>
              <a:rPr lang="en-US" sz="4400" dirty="0" err="1" smtClean="0">
                <a:latin typeface="SutonnyMJ" pitchFamily="2" charset="0"/>
                <a:ea typeface="+mj-ea"/>
                <a:cs typeface="+mj-cs"/>
              </a:rPr>
              <a:t>বাপ্পী</a:t>
            </a:r>
            <a:r>
              <a:rPr lang="en-US" sz="4400" dirty="0" smtClean="0">
                <a:latin typeface="SutonnyMJ" pitchFamily="2" charset="0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SutonnyMJ" pitchFamily="2" charset="0"/>
                <a:ea typeface="+mj-ea"/>
                <a:cs typeface="+mj-cs"/>
              </a:rPr>
              <a:t>রানী</a:t>
            </a:r>
            <a:r>
              <a:rPr lang="en-US" sz="4400" dirty="0" smtClean="0">
                <a:latin typeface="SutonnyMJ" pitchFamily="2" charset="0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SutonnyMJ" pitchFamily="2" charset="0"/>
                <a:ea typeface="+mj-ea"/>
                <a:cs typeface="+mj-cs"/>
              </a:rPr>
              <a:t>চৌধুরী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utonnyMJ" pitchFamily="2" charset="0"/>
              <a:ea typeface="+mj-ea"/>
              <a:cs typeface="+mj-cs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0" y="3230072"/>
            <a:ext cx="11809445" cy="7315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857250" marR="0" lvl="0" indent="-85725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3200" dirty="0" err="1" smtClean="0">
                <a:latin typeface="SutonnyMJ" pitchFamily="2" charset="0"/>
                <a:ea typeface="+mj-ea"/>
                <a:cs typeface="+mj-cs"/>
              </a:rPr>
              <a:t>প্রতিষ্ঠান</a:t>
            </a:r>
            <a:r>
              <a:rPr lang="en-US" sz="3200" dirty="0" smtClean="0">
                <a:latin typeface="SutonnyMJ" pitchFamily="2" charset="0"/>
                <a:ea typeface="+mj-ea"/>
                <a:cs typeface="+mj-cs"/>
              </a:rPr>
              <a:t>   : </a:t>
            </a:r>
            <a:r>
              <a:rPr lang="en-US" sz="3200" dirty="0" err="1" smtClean="0">
                <a:latin typeface="SutonnyMJ" pitchFamily="2" charset="0"/>
                <a:ea typeface="+mj-ea"/>
                <a:cs typeface="+mj-cs"/>
              </a:rPr>
              <a:t>পূর্ব</a:t>
            </a:r>
            <a:r>
              <a:rPr lang="en-US" sz="3200" dirty="0" smtClean="0">
                <a:latin typeface="SutonnyMJ" pitchFamily="2" charset="0"/>
                <a:ea typeface="+mj-ea"/>
                <a:cs typeface="+mj-cs"/>
              </a:rPr>
              <a:t> </a:t>
            </a:r>
            <a:r>
              <a:rPr lang="en-US" sz="3200" dirty="0" err="1" smtClean="0">
                <a:latin typeface="SutonnyMJ" pitchFamily="2" charset="0"/>
                <a:ea typeface="+mj-ea"/>
                <a:cs typeface="+mj-cs"/>
              </a:rPr>
              <a:t>গোমদন্ডী</a:t>
            </a:r>
            <a:r>
              <a:rPr lang="en-US" sz="3200" dirty="0" smtClean="0">
                <a:latin typeface="SutonnyMJ" pitchFamily="2" charset="0"/>
                <a:ea typeface="+mj-ea"/>
                <a:cs typeface="+mj-cs"/>
              </a:rPr>
              <a:t> </a:t>
            </a:r>
            <a:r>
              <a:rPr lang="en-US" sz="3200" dirty="0" err="1" smtClean="0">
                <a:latin typeface="SutonnyMJ" pitchFamily="2" charset="0"/>
                <a:ea typeface="+mj-ea"/>
                <a:cs typeface="+mj-cs"/>
              </a:rPr>
              <a:t>আলহ্বাজ</a:t>
            </a:r>
            <a:r>
              <a:rPr lang="en-US" sz="3200" dirty="0" smtClean="0">
                <a:latin typeface="SutonnyMJ" pitchFamily="2" charset="0"/>
                <a:ea typeface="+mj-ea"/>
                <a:cs typeface="+mj-cs"/>
              </a:rPr>
              <a:t> </a:t>
            </a:r>
            <a:r>
              <a:rPr lang="en-US" sz="3200" dirty="0" err="1" smtClean="0">
                <a:latin typeface="SutonnyMJ" pitchFamily="2" charset="0"/>
                <a:ea typeface="+mj-ea"/>
                <a:cs typeface="+mj-cs"/>
              </a:rPr>
              <a:t>বদরুচ</a:t>
            </a:r>
            <a:r>
              <a:rPr lang="en-US" sz="3200" dirty="0" smtClean="0">
                <a:latin typeface="SutonnyMJ" pitchFamily="2" charset="0"/>
                <a:ea typeface="+mj-ea"/>
                <a:cs typeface="+mj-cs"/>
              </a:rPr>
              <a:t> </a:t>
            </a:r>
          </a:p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>
                <a:latin typeface="SutonnyMJ" pitchFamily="2" charset="0"/>
                <a:ea typeface="+mj-ea"/>
                <a:cs typeface="+mj-cs"/>
              </a:rPr>
              <a:t>          </a:t>
            </a:r>
            <a:r>
              <a:rPr lang="en-US" sz="3200" dirty="0" err="1" smtClean="0">
                <a:latin typeface="SutonnyMJ" pitchFamily="2" charset="0"/>
                <a:ea typeface="+mj-ea"/>
                <a:cs typeface="+mj-cs"/>
              </a:rPr>
              <a:t>মেহের</a:t>
            </a:r>
            <a:r>
              <a:rPr lang="en-US" sz="3200" dirty="0" smtClean="0">
                <a:latin typeface="SutonnyMJ" pitchFamily="2" charset="0"/>
                <a:ea typeface="+mj-ea"/>
                <a:cs typeface="+mj-cs"/>
              </a:rPr>
              <a:t> </a:t>
            </a:r>
            <a:r>
              <a:rPr lang="en-US" sz="3200" dirty="0" err="1" smtClean="0">
                <a:latin typeface="SutonnyMJ" pitchFamily="2" charset="0"/>
                <a:ea typeface="+mj-ea"/>
                <a:cs typeface="+mj-cs"/>
              </a:rPr>
              <a:t>উচ্চ</a:t>
            </a:r>
            <a:r>
              <a:rPr lang="en-US" sz="3200" dirty="0" smtClean="0">
                <a:latin typeface="SutonnyMJ" pitchFamily="2" charset="0"/>
                <a:ea typeface="+mj-ea"/>
                <a:cs typeface="+mj-cs"/>
              </a:rPr>
              <a:t> </a:t>
            </a:r>
            <a:r>
              <a:rPr lang="en-US" sz="3200" dirty="0" err="1" smtClean="0">
                <a:latin typeface="SutonnyMJ" pitchFamily="2" charset="0"/>
                <a:ea typeface="+mj-ea"/>
                <a:cs typeface="+mj-cs"/>
              </a:rPr>
              <a:t>বিদ্যালয়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utonnyMJ" pitchFamily="2" charset="0"/>
              <a:ea typeface="+mj-ea"/>
              <a:cs typeface="+mj-cs"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1592860" y="3793890"/>
            <a:ext cx="5533053" cy="7315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857250" marR="0" lvl="0" indent="-85725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3200" dirty="0" err="1" smtClean="0">
                <a:latin typeface="SutonnyMJ" pitchFamily="2" charset="0"/>
                <a:ea typeface="+mj-ea"/>
                <a:cs typeface="+mj-cs"/>
              </a:rPr>
              <a:t>শ্রেণী</a:t>
            </a:r>
            <a:r>
              <a:rPr lang="en-US" sz="3200" dirty="0" smtClean="0">
                <a:latin typeface="SutonnyMJ" pitchFamily="2" charset="0"/>
                <a:ea typeface="+mj-ea"/>
                <a:cs typeface="+mj-cs"/>
              </a:rPr>
              <a:t>       : </a:t>
            </a:r>
            <a:r>
              <a:rPr lang="en-US" sz="3200" dirty="0" err="1" smtClean="0">
                <a:latin typeface="SutonnyMJ" pitchFamily="2" charset="0"/>
                <a:ea typeface="+mj-ea"/>
                <a:cs typeface="+mj-cs"/>
              </a:rPr>
              <a:t>নবম</a:t>
            </a:r>
            <a:r>
              <a:rPr lang="en-US" sz="3200" dirty="0" smtClean="0">
                <a:latin typeface="SutonnyMJ" pitchFamily="2" charset="0"/>
                <a:ea typeface="+mj-ea"/>
                <a:cs typeface="+mj-cs"/>
              </a:rPr>
              <a:t> - </a:t>
            </a:r>
            <a:r>
              <a:rPr lang="en-US" sz="3200" dirty="0" err="1" smtClean="0">
                <a:latin typeface="SutonnyMJ" pitchFamily="2" charset="0"/>
                <a:ea typeface="+mj-ea"/>
                <a:cs typeface="+mj-cs"/>
              </a:rPr>
              <a:t>দশম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utonnyMJ" pitchFamily="2" charset="0"/>
              <a:ea typeface="+mj-ea"/>
              <a:cs typeface="+mj-cs"/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1748308" y="4494868"/>
            <a:ext cx="5533053" cy="7315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857250" marR="0" lvl="0" indent="-85725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3200" dirty="0" err="1" smtClean="0">
                <a:latin typeface="SutonnyMJ" pitchFamily="2" charset="0"/>
                <a:ea typeface="+mj-ea"/>
                <a:cs typeface="+mj-cs"/>
              </a:rPr>
              <a:t>বিষয়</a:t>
            </a:r>
            <a:r>
              <a:rPr lang="en-US" sz="3200" dirty="0" smtClean="0">
                <a:latin typeface="SutonnyMJ" pitchFamily="2" charset="0"/>
                <a:ea typeface="+mj-ea"/>
                <a:cs typeface="+mj-cs"/>
              </a:rPr>
              <a:t>       : </a:t>
            </a:r>
            <a:r>
              <a:rPr lang="en-US" sz="3200" dirty="0" err="1" smtClean="0">
                <a:latin typeface="SutonnyMJ" pitchFamily="2" charset="0"/>
                <a:ea typeface="+mj-ea"/>
                <a:cs typeface="+mj-cs"/>
              </a:rPr>
              <a:t>বাংলা</a:t>
            </a:r>
            <a:r>
              <a:rPr lang="en-US" sz="3200" dirty="0">
                <a:latin typeface="SutonnyMJ" pitchFamily="2" charset="0"/>
                <a:ea typeface="+mj-ea"/>
                <a:cs typeface="+mj-cs"/>
              </a:rPr>
              <a:t> </a:t>
            </a:r>
            <a:r>
              <a:rPr lang="en-US" sz="3200" dirty="0" smtClean="0">
                <a:latin typeface="SutonnyMJ" pitchFamily="2" charset="0"/>
                <a:ea typeface="+mj-ea"/>
                <a:cs typeface="+mj-cs"/>
              </a:rPr>
              <a:t>২য় </a:t>
            </a:r>
            <a:r>
              <a:rPr lang="en-US" sz="3200" dirty="0" err="1" smtClean="0">
                <a:latin typeface="SutonnyMJ" pitchFamily="2" charset="0"/>
                <a:ea typeface="+mj-ea"/>
                <a:cs typeface="+mj-cs"/>
              </a:rPr>
              <a:t>পত্র</a:t>
            </a:r>
            <a:r>
              <a:rPr lang="en-US" sz="3200" dirty="0" smtClean="0">
                <a:latin typeface="SutonnyMJ" pitchFamily="2" charset="0"/>
                <a:ea typeface="+mj-ea"/>
                <a:cs typeface="+mj-cs"/>
              </a:rPr>
              <a:t>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utonnyMJ" pitchFamily="2" charset="0"/>
              <a:ea typeface="+mj-ea"/>
              <a:cs typeface="+mj-cs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1437412" y="5150124"/>
            <a:ext cx="5533053" cy="7315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857250" marR="0" lvl="0" indent="-85725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3200" dirty="0" err="1" smtClean="0">
                <a:latin typeface="SutonnyMJ" pitchFamily="2" charset="0"/>
                <a:ea typeface="+mj-ea"/>
                <a:cs typeface="+mj-cs"/>
              </a:rPr>
              <a:t>সময়</a:t>
            </a:r>
            <a:r>
              <a:rPr lang="en-US" sz="3200" dirty="0" smtClean="0">
                <a:latin typeface="SutonnyMJ" pitchFamily="2" charset="0"/>
                <a:ea typeface="+mj-ea"/>
                <a:cs typeface="+mj-cs"/>
              </a:rPr>
              <a:t>       : ৪৫ </a:t>
            </a:r>
            <a:r>
              <a:rPr lang="en-US" sz="3200" dirty="0" err="1" smtClean="0">
                <a:latin typeface="SutonnyMJ" pitchFamily="2" charset="0"/>
                <a:ea typeface="+mj-ea"/>
                <a:cs typeface="+mj-cs"/>
              </a:rPr>
              <a:t>মিনিট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utonnyMJ" pitchFamily="2" charset="0"/>
              <a:ea typeface="+mj-ea"/>
              <a:cs typeface="+mj-cs"/>
            </a:endParaRPr>
          </a:p>
        </p:txBody>
      </p:sp>
      <p:pic>
        <p:nvPicPr>
          <p:cNvPr id="29" name="Picture 28" descr="E:\Rajesh Images\me\.picasaoriginals\183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52289" y="201169"/>
            <a:ext cx="2336945" cy="247802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7449819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6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3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1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4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19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0169" y="2011680"/>
            <a:ext cx="45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latin typeface="SutonnyMJ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11151" y="1091681"/>
            <a:ext cx="4717958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solidFill>
                  <a:schemeClr val="bg1"/>
                </a:solidFill>
                <a:latin typeface="SutonnyMJ" pitchFamily="2" charset="0"/>
              </a:rPr>
              <a:t>AvR‡Ki</a:t>
            </a:r>
            <a:r>
              <a:rPr lang="en-US" sz="48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SutonnyMJ" pitchFamily="2" charset="0"/>
              </a:rPr>
              <a:t>cv‡Vi</a:t>
            </a:r>
            <a:r>
              <a:rPr lang="en-US" sz="48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SutonnyMJ" pitchFamily="2" charset="0"/>
              </a:rPr>
              <a:t>welqe</a:t>
            </a:r>
            <a:r>
              <a:rPr lang="en-US" sz="4800" dirty="0" smtClean="0">
                <a:solidFill>
                  <a:schemeClr val="bg1"/>
                </a:solidFill>
                <a:latin typeface="SutonnyMJ" pitchFamily="2" charset="0"/>
              </a:rPr>
              <a:t>¯‘</a:t>
            </a:r>
            <a:endParaRPr lang="en-US" sz="4800" dirty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09530" y="2248672"/>
            <a:ext cx="2802370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latin typeface="SutonnyMJ" pitchFamily="2" charset="0"/>
              </a:rPr>
              <a:t>wØZxq</a:t>
            </a:r>
            <a:r>
              <a:rPr lang="en-US" sz="4800" dirty="0" smtClean="0">
                <a:latin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</a:rPr>
              <a:t>Aa¨vq</a:t>
            </a:r>
            <a:r>
              <a:rPr lang="en-US" sz="4800" dirty="0" smtClean="0">
                <a:latin typeface="SutonnyMJ" pitchFamily="2" charset="0"/>
              </a:rPr>
              <a:t> </a:t>
            </a:r>
            <a:endParaRPr lang="en-US" sz="4800" dirty="0">
              <a:latin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90865" y="3303031"/>
            <a:ext cx="2850460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latin typeface="SutonnyMJ" pitchFamily="2" charset="0"/>
              </a:rPr>
              <a:t>PZz</a:t>
            </a:r>
            <a:r>
              <a:rPr lang="en-US" sz="4800" dirty="0" smtClean="0">
                <a:latin typeface="SutonnyMJ" pitchFamily="2" charset="0"/>
              </a:rPr>
              <a:t>_© </a:t>
            </a:r>
            <a:r>
              <a:rPr lang="en-US" sz="4800" dirty="0" err="1" smtClean="0">
                <a:latin typeface="SutonnyMJ" pitchFamily="2" charset="0"/>
              </a:rPr>
              <a:t>cwi</a:t>
            </a:r>
            <a:r>
              <a:rPr lang="en-US" sz="4800" dirty="0" smtClean="0">
                <a:latin typeface="SutonnyMJ" pitchFamily="2" charset="0"/>
              </a:rPr>
              <a:t>‡”Q`</a:t>
            </a:r>
            <a:endParaRPr lang="en-US" sz="4800" dirty="0">
              <a:latin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62660" y="4301398"/>
            <a:ext cx="1111202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6000" b="1" u="sng" dirty="0" err="1" smtClean="0">
                <a:latin typeface="SutonnyMJ" pitchFamily="2" charset="0"/>
              </a:rPr>
              <a:t>mwÜ</a:t>
            </a:r>
            <a:endParaRPr lang="en-US" sz="6000" b="1" u="sng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085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2777" y="970387"/>
            <a:ext cx="7199407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solidFill>
                  <a:schemeClr val="bg1"/>
                </a:solidFill>
                <a:latin typeface="SutonnyMJ" pitchFamily="2" charset="0"/>
              </a:rPr>
              <a:t>AvR‡Ki</a:t>
            </a:r>
            <a:r>
              <a:rPr lang="en-US" sz="48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SutonnyMJ" pitchFamily="2" charset="0"/>
              </a:rPr>
              <a:t>cvV</a:t>
            </a:r>
            <a:r>
              <a:rPr lang="en-US" sz="48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800" dirty="0" smtClean="0">
                <a:solidFill>
                  <a:schemeClr val="bg1"/>
                </a:solidFill>
                <a:latin typeface="SutonnyMJ" pitchFamily="2" charset="0"/>
              </a:rPr>
              <a:t>†</a:t>
            </a:r>
            <a:r>
              <a:rPr lang="en-US" sz="4800" dirty="0" err="1" smtClean="0">
                <a:solidFill>
                  <a:schemeClr val="bg1"/>
                </a:solidFill>
                <a:latin typeface="SutonnyMJ" pitchFamily="2" charset="0"/>
              </a:rPr>
              <a:t>k‡l</a:t>
            </a:r>
            <a:r>
              <a:rPr lang="en-US" sz="48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SutonnyMJ" pitchFamily="2" charset="0"/>
              </a:rPr>
              <a:t>hv</a:t>
            </a:r>
            <a:r>
              <a:rPr lang="en-US" sz="48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SutonnyMJ" pitchFamily="2" charset="0"/>
              </a:rPr>
              <a:t>Rvb‡Z</a:t>
            </a:r>
            <a:r>
              <a:rPr lang="en-US" sz="48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SutonnyMJ" pitchFamily="2" charset="0"/>
              </a:rPr>
              <a:t>cvi‡e</a:t>
            </a:r>
            <a:endParaRPr lang="en-US" sz="4800" dirty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95320" y="2276664"/>
            <a:ext cx="49728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000" dirty="0" err="1" smtClean="0">
                <a:latin typeface="SutonnyMJ" pitchFamily="2" charset="0"/>
              </a:rPr>
              <a:t>mwÜi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msÁv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ej‡Z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cvi‡e</a:t>
            </a:r>
            <a:r>
              <a:rPr lang="en-US" sz="4000" dirty="0" smtClean="0">
                <a:latin typeface="SutonnyMJ" pitchFamily="2" charset="0"/>
              </a:rPr>
              <a:t>|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990" y="3107088"/>
            <a:ext cx="5803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000" dirty="0" err="1" smtClean="0">
                <a:latin typeface="SutonnyMJ" pitchFamily="2" charset="0"/>
              </a:rPr>
              <a:t>mwÜi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cÖKvi‡f</a:t>
            </a:r>
            <a:r>
              <a:rPr lang="en-US" sz="4000" dirty="0" smtClean="0">
                <a:latin typeface="SutonnyMJ" pitchFamily="2" charset="0"/>
              </a:rPr>
              <a:t>` </a:t>
            </a:r>
            <a:r>
              <a:rPr lang="en-US" sz="4000" dirty="0" err="1" smtClean="0">
                <a:latin typeface="SutonnyMJ" pitchFamily="2" charset="0"/>
              </a:rPr>
              <a:t>ej‡Z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cvi‡e</a:t>
            </a:r>
            <a:r>
              <a:rPr lang="en-US" sz="4000" dirty="0" smtClean="0">
                <a:latin typeface="SutonnyMJ" pitchFamily="2" charset="0"/>
              </a:rPr>
              <a:t>| 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04655" y="3900190"/>
            <a:ext cx="61686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000" dirty="0" err="1" smtClean="0">
                <a:latin typeface="SutonnyMJ" pitchFamily="2" charset="0"/>
              </a:rPr>
              <a:t>mwÜi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D‡Ïk</a:t>
            </a:r>
            <a:r>
              <a:rPr lang="en-US" sz="4000" dirty="0" smtClean="0">
                <a:latin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</a:rPr>
              <a:t>eY©bv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Ki‡Z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cvi‡e</a:t>
            </a:r>
            <a:r>
              <a:rPr lang="en-US" sz="4000" dirty="0" smtClean="0">
                <a:latin typeface="SutonnyMJ" pitchFamily="2" charset="0"/>
              </a:rPr>
              <a:t>|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5995" y="4665300"/>
            <a:ext cx="52725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000" dirty="0" err="1" smtClean="0">
                <a:latin typeface="SutonnyMJ" pitchFamily="2" charset="0"/>
              </a:rPr>
              <a:t>mwÜi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D`vnib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w`‡Z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cvi‡e</a:t>
            </a:r>
            <a:r>
              <a:rPr lang="en-US" sz="4000" dirty="0" smtClean="0">
                <a:latin typeface="SutonnyMJ" pitchFamily="2" charset="0"/>
              </a:rPr>
              <a:t>|</a:t>
            </a:r>
            <a:endParaRPr lang="en-US" sz="40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0662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98264" y="356616"/>
            <a:ext cx="1643399" cy="132343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8000" dirty="0" err="1" smtClean="0">
                <a:solidFill>
                  <a:schemeClr val="bg1"/>
                </a:solidFill>
                <a:latin typeface="RinkiySushreeMJ" pitchFamily="2" charset="0"/>
              </a:rPr>
              <a:t>mwÜ</a:t>
            </a:r>
            <a:endParaRPr lang="en-US" sz="8000" dirty="0">
              <a:solidFill>
                <a:schemeClr val="bg1"/>
              </a:solidFill>
              <a:latin typeface="RinkiySushree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2029968"/>
            <a:ext cx="61430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err="1" smtClean="0">
                <a:latin typeface="SutonnyMJ" pitchFamily="2" charset="0"/>
              </a:rPr>
              <a:t>mwbœwnZ</a:t>
            </a:r>
            <a:r>
              <a:rPr lang="en-US" sz="4000" dirty="0" smtClean="0">
                <a:latin typeface="SutonnyMJ" pitchFamily="2" charset="0"/>
              </a:rPr>
              <a:t> `</a:t>
            </a:r>
            <a:r>
              <a:rPr lang="en-US" sz="4000" dirty="0" err="1" smtClean="0">
                <a:latin typeface="SutonnyMJ" pitchFamily="2" charset="0"/>
              </a:rPr>
              <a:t>yBwU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aŸwbi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wgj‡bi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bvg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mwÜ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6928" y="3886200"/>
            <a:ext cx="18421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err="1" smtClean="0">
                <a:latin typeface="SutonnyMJ" pitchFamily="2" charset="0"/>
              </a:rPr>
              <a:t>D`vniY</a:t>
            </a:r>
            <a:r>
              <a:rPr lang="en-US" sz="4000" b="1" u="sng" dirty="0" smtClean="0">
                <a:latin typeface="SutonnyMJ" pitchFamily="2" charset="0"/>
              </a:rPr>
              <a:t> : </a:t>
            </a:r>
            <a:endParaRPr lang="en-US" sz="4000" b="1" u="sng" dirty="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47488" y="3813048"/>
            <a:ext cx="14494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we`¨</a:t>
            </a:r>
            <a:r>
              <a:rPr lang="en-US" sz="4000" dirty="0" err="1" smtClean="0">
                <a:latin typeface="SutonnyMJ" pitchFamily="2" charset="0"/>
              </a:rPr>
              <a:t>vjq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7992" y="4928616"/>
            <a:ext cx="9749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we`¨v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52744" y="4965192"/>
            <a:ext cx="10615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Avjq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95544" y="4910328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SutonnyMJ" pitchFamily="2" charset="0"/>
              </a:rPr>
              <a:t>+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95728" y="2834640"/>
            <a:ext cx="1638590" cy="707886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</a:rPr>
              <a:t>cvkvcvwk</a:t>
            </a:r>
            <a:endParaRPr lang="en-US" sz="4000" dirty="0">
              <a:solidFill>
                <a:srgbClr val="FF0000"/>
              </a:solidFill>
              <a:latin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48856" y="612648"/>
            <a:ext cx="1160895" cy="83099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SutonnyMJ" pitchFamily="2" charset="0"/>
              </a:rPr>
              <a:t>wgjb</a:t>
            </a:r>
            <a:endParaRPr lang="en-US" sz="4800" dirty="0">
              <a:solidFill>
                <a:srgbClr val="FF0000"/>
              </a:solidFill>
              <a:latin typeface="SutonnyMJ" pitchFamily="2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6042247" y="658368"/>
            <a:ext cx="810851" cy="699202"/>
          </a:xfrm>
          <a:prstGeom prst="rightArrow">
            <a:avLst>
              <a:gd name="adj1" fmla="val 29306"/>
              <a:gd name="adj2" fmla="val 28022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5557349">
            <a:off x="3052330" y="2704628"/>
            <a:ext cx="355988" cy="204365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5400000">
            <a:off x="5494248" y="4588996"/>
            <a:ext cx="509547" cy="224563"/>
          </a:xfrm>
          <a:prstGeom prst="rightArrow">
            <a:avLst>
              <a:gd name="adj1" fmla="val 29306"/>
              <a:gd name="adj2" fmla="val 28022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468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2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10" grpId="0" animBg="1"/>
      <p:bldP spid="11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04682" y="539311"/>
            <a:ext cx="3198311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4800" b="1" u="sng" dirty="0" err="1" smtClean="0">
                <a:solidFill>
                  <a:sysClr val="windowText" lastClr="000000"/>
                </a:solidFill>
                <a:latin typeface="SutonnyMJ" pitchFamily="2" charset="0"/>
              </a:rPr>
              <a:t>mwÜi</a:t>
            </a:r>
            <a:r>
              <a:rPr lang="en-US" sz="4800" b="1" u="sng" dirty="0" smtClean="0">
                <a:solidFill>
                  <a:sysClr val="windowText" lastClr="000000"/>
                </a:solidFill>
                <a:latin typeface="SutonnyMJ" pitchFamily="2" charset="0"/>
              </a:rPr>
              <a:t> </a:t>
            </a:r>
            <a:r>
              <a:rPr lang="en-US" sz="4800" b="1" u="sng" dirty="0" err="1" smtClean="0">
                <a:solidFill>
                  <a:sysClr val="windowText" lastClr="000000"/>
                </a:solidFill>
                <a:latin typeface="SutonnyMJ" pitchFamily="2" charset="0"/>
              </a:rPr>
              <a:t>cÖKvi‡f</a:t>
            </a:r>
            <a:r>
              <a:rPr lang="en-US" sz="4800" b="1" u="sng" dirty="0" smtClean="0">
                <a:solidFill>
                  <a:sysClr val="windowText" lastClr="000000"/>
                </a:solidFill>
                <a:latin typeface="SutonnyMJ" pitchFamily="2" charset="0"/>
              </a:rPr>
              <a:t>`</a:t>
            </a:r>
            <a:endParaRPr lang="en-US" sz="4800" b="1" u="sng" dirty="0">
              <a:solidFill>
                <a:sysClr val="windowText" lastClr="000000"/>
              </a:solidFill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06152" y="1527422"/>
            <a:ext cx="34499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mwÜ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cÖavbZ</a:t>
            </a:r>
            <a:r>
              <a:rPr lang="en-US" sz="4000" dirty="0" smtClean="0">
                <a:latin typeface="SutonnyMJ" pitchFamily="2" charset="0"/>
              </a:rPr>
              <a:t> 2 </a:t>
            </a:r>
            <a:r>
              <a:rPr lang="en-US" sz="4000" dirty="0" err="1" smtClean="0">
                <a:latin typeface="SutonnyMJ" pitchFamily="2" charset="0"/>
              </a:rPr>
              <a:t>cÖKvi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8992" y="2390865"/>
            <a:ext cx="22381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1. </a:t>
            </a:r>
            <a:r>
              <a:rPr lang="en-US" sz="4000" dirty="0" err="1" smtClean="0">
                <a:latin typeface="SutonnyMJ" pitchFamily="2" charset="0"/>
              </a:rPr>
              <a:t>evsjv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mwÜ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70727" y="2389762"/>
            <a:ext cx="35750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2. </a:t>
            </a:r>
            <a:r>
              <a:rPr lang="en-US" sz="4000" dirty="0" err="1" smtClean="0">
                <a:latin typeface="SutonnyMJ" pitchFamily="2" charset="0"/>
              </a:rPr>
              <a:t>Zrmg</a:t>
            </a:r>
            <a:r>
              <a:rPr lang="en-US" sz="4000" dirty="0" smtClean="0">
                <a:latin typeface="SutonnyMJ" pitchFamily="2" charset="0"/>
              </a:rPr>
              <a:t>/</a:t>
            </a:r>
            <a:r>
              <a:rPr lang="en-US" sz="4000" dirty="0" err="1" smtClean="0">
                <a:latin typeface="SutonnyMJ" pitchFamily="2" charset="0"/>
              </a:rPr>
              <a:t>ms</a:t>
            </a:r>
            <a:r>
              <a:rPr lang="en-US" sz="4000" dirty="0" smtClean="0">
                <a:latin typeface="SutonnyMJ" pitchFamily="2" charset="0"/>
              </a:rPr>
              <a:t>¯‹…Z </a:t>
            </a:r>
            <a:r>
              <a:rPr lang="en-US" sz="4000" dirty="0" err="1" smtClean="0">
                <a:latin typeface="SutonnyMJ" pitchFamily="2" charset="0"/>
              </a:rPr>
              <a:t>mwÜ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62627" y="4012533"/>
            <a:ext cx="6158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¯^</a:t>
            </a:r>
            <a:r>
              <a:rPr lang="en-US" sz="4000" dirty="0" err="1" smtClean="0">
                <a:latin typeface="SutonnyMJ" pitchFamily="2" charset="0"/>
              </a:rPr>
              <a:t>i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27051" y="4012720"/>
            <a:ext cx="11624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e¨Äb</a:t>
            </a:r>
            <a:r>
              <a:rPr lang="en-US" sz="4000" dirty="0" smtClean="0">
                <a:latin typeface="SutonnyMJ" pitchFamily="2" charset="0"/>
              </a:rPr>
              <a:t> 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0903" y="4116479"/>
            <a:ext cx="6158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¯^</a:t>
            </a:r>
            <a:r>
              <a:rPr lang="en-US" sz="4000" dirty="0" err="1" smtClean="0">
                <a:latin typeface="SutonnyMJ" pitchFamily="2" charset="0"/>
              </a:rPr>
              <a:t>i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19587" y="4144283"/>
            <a:ext cx="11624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e¨Äb</a:t>
            </a:r>
            <a:r>
              <a:rPr lang="en-US" sz="4000" dirty="0" smtClean="0">
                <a:latin typeface="SutonnyMJ" pitchFamily="2" charset="0"/>
              </a:rPr>
              <a:t> 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81622" y="4134579"/>
            <a:ext cx="11224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wemM</a:t>
            </a:r>
            <a:r>
              <a:rPr lang="en-US" sz="4000" dirty="0" smtClean="0">
                <a:latin typeface="SutonnyMJ" pitchFamily="2" charset="0"/>
              </a:rPr>
              <a:t>© 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28324" y="4852100"/>
            <a:ext cx="30989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mwÜ</a:t>
            </a:r>
            <a:r>
              <a:rPr lang="en-US" sz="4000" dirty="0" smtClean="0">
                <a:latin typeface="SutonnyMJ" pitchFamily="2" charset="0"/>
              </a:rPr>
              <a:t> ‡</a:t>
            </a:r>
            <a:r>
              <a:rPr lang="en-US" sz="4000" dirty="0" err="1" smtClean="0">
                <a:latin typeface="SutonnyMJ" pitchFamily="2" charset="0"/>
              </a:rPr>
              <a:t>gvU</a:t>
            </a:r>
            <a:r>
              <a:rPr lang="en-US" sz="4000" dirty="0" smtClean="0">
                <a:latin typeface="SutonnyMJ" pitchFamily="2" charset="0"/>
              </a:rPr>
              <a:t> 3 </a:t>
            </a:r>
            <a:r>
              <a:rPr lang="en-US" sz="4000" dirty="0" err="1" smtClean="0">
                <a:latin typeface="SutonnyMJ" pitchFamily="2" charset="0"/>
              </a:rPr>
              <a:t>cÖKvi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12989" y="3356222"/>
            <a:ext cx="5725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2 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07646" y="3366671"/>
            <a:ext cx="6126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3 </a:t>
            </a:r>
            <a:endParaRPr lang="en-US" sz="4000" dirty="0">
              <a:latin typeface="SutonnyMJ" pitchFamily="2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726163" y="2948475"/>
            <a:ext cx="942390" cy="1315616"/>
            <a:chOff x="1726163" y="2948475"/>
            <a:chExt cx="942390" cy="1315616"/>
          </a:xfrm>
        </p:grpSpPr>
        <p:sp>
          <p:nvSpPr>
            <p:cNvPr id="2" name="Down Arrow 1"/>
            <p:cNvSpPr/>
            <p:nvPr/>
          </p:nvSpPr>
          <p:spPr>
            <a:xfrm rot="2172059">
              <a:off x="1726163" y="2948475"/>
              <a:ext cx="326572" cy="1268963"/>
            </a:xfrm>
            <a:prstGeom prst="downArrow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Down Arrow 15"/>
            <p:cNvSpPr/>
            <p:nvPr/>
          </p:nvSpPr>
          <p:spPr>
            <a:xfrm rot="19860837">
              <a:off x="2341981" y="2995128"/>
              <a:ext cx="326572" cy="1268963"/>
            </a:xfrm>
            <a:prstGeom prst="downArrow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105258" y="2883159"/>
            <a:ext cx="1712166" cy="1399592"/>
            <a:chOff x="6955969" y="3340359"/>
            <a:chExt cx="1712166" cy="1399592"/>
          </a:xfrm>
        </p:grpSpPr>
        <p:sp>
          <p:nvSpPr>
            <p:cNvPr id="18" name="Down Arrow 17"/>
            <p:cNvSpPr/>
            <p:nvPr/>
          </p:nvSpPr>
          <p:spPr>
            <a:xfrm rot="2700000">
              <a:off x="7427165" y="3340359"/>
              <a:ext cx="326572" cy="1268963"/>
            </a:xfrm>
            <a:prstGeom prst="downArrow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7893695" y="3340359"/>
              <a:ext cx="774440" cy="1399592"/>
              <a:chOff x="7893695" y="3340359"/>
              <a:chExt cx="774440" cy="1399592"/>
            </a:xfrm>
          </p:grpSpPr>
          <p:sp>
            <p:nvSpPr>
              <p:cNvPr id="17" name="Down Arrow 16"/>
              <p:cNvSpPr/>
              <p:nvPr/>
            </p:nvSpPr>
            <p:spPr>
              <a:xfrm>
                <a:off x="7893695" y="3470988"/>
                <a:ext cx="326572" cy="1268963"/>
              </a:xfrm>
              <a:prstGeom prst="downArrow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Down Arrow 18"/>
              <p:cNvSpPr/>
              <p:nvPr/>
            </p:nvSpPr>
            <p:spPr>
              <a:xfrm rot="18900000">
                <a:off x="8341563" y="3340359"/>
                <a:ext cx="326572" cy="1268963"/>
              </a:xfrm>
              <a:prstGeom prst="downArrow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578175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5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" accel="100000" fill="hold">
                                          <p:stCondLst>
                                            <p:cond delay="1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5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" accel="100000" fill="hold">
                                          <p:stCondLst>
                                            <p:cond delay="13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9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9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1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1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34256" y="749808"/>
            <a:ext cx="2260555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mwÜi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D‡Ïk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¨</a:t>
            </a:r>
            <a:endParaRPr lang="en-US" sz="4000" dirty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85018" y="1842422"/>
            <a:ext cx="56669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smtClean="0">
                <a:latin typeface="SutonnyMJ" pitchFamily="2" charset="0"/>
              </a:rPr>
              <a:t>¯^</a:t>
            </a:r>
            <a:r>
              <a:rPr lang="en-US" sz="4000" dirty="0" err="1" smtClean="0">
                <a:latin typeface="SutonnyMJ" pitchFamily="2" charset="0"/>
              </a:rPr>
              <a:t>vfvweK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D”Pvi‡b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mnRcÖeYZv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04240" y="2443131"/>
            <a:ext cx="43973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err="1" smtClean="0">
                <a:latin typeface="SutonnyMJ" pitchFamily="2" charset="0"/>
              </a:rPr>
              <a:t>aŸwbMZ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gvayh</a:t>
            </a:r>
            <a:r>
              <a:rPr lang="en-US" sz="4000" dirty="0" smtClean="0">
                <a:latin typeface="SutonnyMJ" pitchFamily="2" charset="0"/>
              </a:rPr>
              <a:t>¨© </a:t>
            </a:r>
            <a:r>
              <a:rPr lang="en-US" sz="4000" dirty="0" err="1" smtClean="0">
                <a:latin typeface="SutonnyMJ" pitchFamily="2" charset="0"/>
              </a:rPr>
              <a:t>m¤úv`b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1290" y="3499918"/>
            <a:ext cx="15744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D`vnib</a:t>
            </a:r>
            <a:r>
              <a:rPr lang="en-US" sz="4000" dirty="0" smtClean="0">
                <a:latin typeface="SutonnyMJ" pitchFamily="2" charset="0"/>
              </a:rPr>
              <a:t>: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26731" y="3508109"/>
            <a:ext cx="35044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bi + </a:t>
            </a:r>
            <a:r>
              <a:rPr lang="en-US" sz="4000" dirty="0" err="1" smtClean="0">
                <a:latin typeface="SutonnyMJ" pitchFamily="2" charset="0"/>
              </a:rPr>
              <a:t>Aag</a:t>
            </a:r>
            <a:r>
              <a:rPr lang="en-US" sz="4000" dirty="0" smtClean="0">
                <a:latin typeface="SutonnyMJ" pitchFamily="2" charset="0"/>
              </a:rPr>
              <a:t> = </a:t>
            </a:r>
            <a:r>
              <a:rPr lang="en-US" sz="4000" dirty="0" err="1" smtClean="0">
                <a:latin typeface="SutonnyMJ" pitchFamily="2" charset="0"/>
              </a:rPr>
              <a:t>bivag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91942" y="4088676"/>
            <a:ext cx="42418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we`¨v</a:t>
            </a:r>
            <a:r>
              <a:rPr lang="en-US" sz="4000" dirty="0" smtClean="0">
                <a:latin typeface="SutonnyMJ" pitchFamily="2" charset="0"/>
              </a:rPr>
              <a:t> + </a:t>
            </a:r>
            <a:r>
              <a:rPr lang="en-US" sz="4000" dirty="0" err="1" smtClean="0">
                <a:latin typeface="SutonnyMJ" pitchFamily="2" charset="0"/>
              </a:rPr>
              <a:t>Avjq</a:t>
            </a:r>
            <a:r>
              <a:rPr lang="en-US" sz="4000" dirty="0" smtClean="0">
                <a:latin typeface="SutonnyMJ" pitchFamily="2" charset="0"/>
              </a:rPr>
              <a:t> = we`¨</a:t>
            </a:r>
            <a:r>
              <a:rPr lang="en-US" sz="4000" dirty="0" err="1" smtClean="0">
                <a:latin typeface="SutonnyMJ" pitchFamily="2" charset="0"/>
              </a:rPr>
              <a:t>vjq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15133" y="4746484"/>
            <a:ext cx="38763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wng</a:t>
            </a:r>
            <a:r>
              <a:rPr lang="en-US" sz="4000" dirty="0" smtClean="0">
                <a:latin typeface="SutonnyMJ" pitchFamily="2" charset="0"/>
              </a:rPr>
              <a:t> + </a:t>
            </a:r>
            <a:r>
              <a:rPr lang="en-US" sz="4000" dirty="0" err="1" smtClean="0">
                <a:latin typeface="SutonnyMJ" pitchFamily="2" charset="0"/>
              </a:rPr>
              <a:t>Avjq</a:t>
            </a:r>
            <a:r>
              <a:rPr lang="en-US" sz="4000" dirty="0" smtClean="0">
                <a:latin typeface="SutonnyMJ" pitchFamily="2" charset="0"/>
              </a:rPr>
              <a:t> = </a:t>
            </a:r>
            <a:r>
              <a:rPr lang="en-US" sz="4000" dirty="0" err="1" smtClean="0">
                <a:latin typeface="SutonnyMJ" pitchFamily="2" charset="0"/>
              </a:rPr>
              <a:t>wngvjq</a:t>
            </a:r>
            <a:endParaRPr lang="en-US" sz="40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4011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35856" y="712863"/>
            <a:ext cx="1917513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evwoi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KvR</a:t>
            </a:r>
            <a:endParaRPr lang="en-US" sz="4000" dirty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6982" y="2005954"/>
            <a:ext cx="4230645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000" dirty="0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1. </a:t>
            </a:r>
            <a:r>
              <a:rPr lang="en-US" sz="4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mwÜ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 </a:t>
            </a:r>
            <a:r>
              <a:rPr lang="en-US" sz="4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ej‡Z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 </a:t>
            </a:r>
            <a:r>
              <a:rPr lang="en-US" sz="4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wK</a:t>
            </a:r>
            <a:r>
              <a:rPr lang="en-US" sz="4000" dirty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 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†</a:t>
            </a:r>
            <a:r>
              <a:rPr lang="en-US" sz="4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evSvq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?</a:t>
            </a:r>
            <a:endParaRPr lang="en-US" sz="4000" dirty="0">
              <a:ln>
                <a:solidFill>
                  <a:schemeClr val="tx1"/>
                </a:solidFill>
              </a:ln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94623" y="3742392"/>
            <a:ext cx="6399509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000" dirty="0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3. </a:t>
            </a:r>
            <a:r>
              <a:rPr lang="en-US" sz="4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evsjv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 </a:t>
            </a:r>
            <a:r>
              <a:rPr lang="en-US" sz="4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fvlvq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 </a:t>
            </a:r>
            <a:r>
              <a:rPr lang="en-US" sz="4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mwÜi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 </a:t>
            </a:r>
            <a:r>
              <a:rPr lang="en-US" sz="4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cÖ‡qvRbxqZv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 </a:t>
            </a:r>
            <a:r>
              <a:rPr lang="en-US" sz="4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wK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?</a:t>
            </a:r>
            <a:endParaRPr lang="en-US" sz="4000" dirty="0">
              <a:ln>
                <a:solidFill>
                  <a:schemeClr val="tx1"/>
                </a:solidFill>
              </a:ln>
              <a:latin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1568" y="2837225"/>
            <a:ext cx="4778872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000" dirty="0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2. </a:t>
            </a:r>
            <a:r>
              <a:rPr lang="en-US" sz="4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mwÜ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 </a:t>
            </a:r>
            <a:r>
              <a:rPr lang="en-US" sz="4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Kq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 </a:t>
            </a:r>
            <a:r>
              <a:rPr lang="en-US" sz="4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cÖKvi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 I </a:t>
            </a:r>
            <a:r>
              <a:rPr lang="en-US" sz="4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wK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 </a:t>
            </a:r>
            <a:r>
              <a:rPr lang="en-US" sz="4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wK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?</a:t>
            </a:r>
            <a:endParaRPr lang="en-US" sz="4000" dirty="0">
              <a:ln>
                <a:solidFill>
                  <a:schemeClr val="tx1"/>
                </a:solidFill>
              </a:ln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1626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28725" y="953006"/>
            <a:ext cx="5357557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cieZ©x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K¬v‡m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Av‡jvPbvi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welqe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¯‘</a:t>
            </a:r>
            <a:endParaRPr lang="en-US" sz="4000" dirty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0765" y="3140364"/>
            <a:ext cx="6093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u="sng" dirty="0" err="1" smtClean="0">
                <a:latin typeface="SutonnyMJ" pitchFamily="2" charset="0"/>
              </a:rPr>
              <a:t>m¦imwÜ</a:t>
            </a:r>
            <a:r>
              <a:rPr lang="en-US" sz="4400" b="1" u="sng" dirty="0" smtClean="0">
                <a:latin typeface="SutonnyMJ" pitchFamily="2" charset="0"/>
              </a:rPr>
              <a:t> I </a:t>
            </a:r>
            <a:r>
              <a:rPr lang="en-US" sz="4400" b="1" u="sng" dirty="0" err="1" smtClean="0">
                <a:latin typeface="SutonnyMJ" pitchFamily="2" charset="0"/>
              </a:rPr>
              <a:t>Gi</a:t>
            </a:r>
            <a:r>
              <a:rPr lang="en-US" sz="4400" b="1" u="sng" dirty="0" smtClean="0">
                <a:latin typeface="SutonnyMJ" pitchFamily="2" charset="0"/>
              </a:rPr>
              <a:t> </a:t>
            </a:r>
            <a:r>
              <a:rPr lang="en-US" sz="4400" b="1" u="sng" dirty="0" err="1" smtClean="0">
                <a:latin typeface="SutonnyMJ" pitchFamily="2" charset="0"/>
              </a:rPr>
              <a:t>we¯ÍvwiZ</a:t>
            </a:r>
            <a:r>
              <a:rPr lang="en-US" sz="4400" b="1" u="sng" dirty="0" smtClean="0">
                <a:latin typeface="SutonnyMJ" pitchFamily="2" charset="0"/>
              </a:rPr>
              <a:t> </a:t>
            </a:r>
            <a:r>
              <a:rPr lang="en-US" sz="4400" b="1" u="sng" dirty="0" err="1" smtClean="0">
                <a:latin typeface="SutonnyMJ" pitchFamily="2" charset="0"/>
              </a:rPr>
              <a:t>D`vniYmn</a:t>
            </a:r>
            <a:endParaRPr lang="en-US" sz="4400" b="1" u="sng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9635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175</TotalTime>
  <Words>217</Words>
  <Application>Microsoft Office PowerPoint</Application>
  <PresentationFormat>Widescreen</PresentationFormat>
  <Paragraphs>56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MuhuriMJ</vt:lpstr>
      <vt:lpstr>RinkiySushreeMJ</vt:lpstr>
      <vt:lpstr>SutonnyMJ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24</cp:revision>
  <dcterms:created xsi:type="dcterms:W3CDTF">2020-09-01T14:54:44Z</dcterms:created>
  <dcterms:modified xsi:type="dcterms:W3CDTF">2020-09-02T08:02:51Z</dcterms:modified>
</cp:coreProperties>
</file>