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78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9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52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53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31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585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71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13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75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12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54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93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05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55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66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8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33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39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62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386AF-DD88-4354-961D-9BE6BE66BD2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2E843-1975-40CF-8F93-CDFACAA2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50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584" y="2500978"/>
            <a:ext cx="100117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SutonnyMJ" pitchFamily="2" charset="0"/>
              </a:rPr>
              <a:t>mevB‡K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b="1" u="sng" dirty="0" err="1" smtClean="0">
                <a:latin typeface="SutonnyMJ" pitchFamily="2" charset="0"/>
              </a:rPr>
              <a:t>m¦vMZg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</a:rPr>
              <a:t>RvbvB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</a:rPr>
              <a:t>AvR‡Ki</a:t>
            </a:r>
            <a:endParaRPr lang="en-US" sz="6600" dirty="0" smtClean="0">
              <a:latin typeface="SutonnyMJ" pitchFamily="2" charset="0"/>
            </a:endParaRPr>
          </a:p>
          <a:p>
            <a:pPr algn="ctr"/>
            <a:r>
              <a:rPr lang="en-US" sz="6600" dirty="0" err="1" smtClean="0">
                <a:latin typeface="SutonnyMJ" pitchFamily="2" charset="0"/>
              </a:rPr>
              <a:t>cvVP</a:t>
            </a:r>
            <a:r>
              <a:rPr lang="en-US" sz="6600" dirty="0" smtClean="0">
                <a:latin typeface="SutonnyMJ" pitchFamily="2" charset="0"/>
              </a:rPr>
              <a:t>‡µ </a:t>
            </a:r>
            <a:r>
              <a:rPr lang="en-US" sz="7200" dirty="0" smtClean="0">
                <a:latin typeface="SutonnyMJ" pitchFamily="2" charset="0"/>
              </a:rPr>
              <a:t>             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254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236" y="2240280"/>
            <a:ext cx="27638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SutonnyMJ" pitchFamily="2" charset="0"/>
              </a:rPr>
              <a:t>A + H = H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" y="2862072"/>
            <a:ext cx="2866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SutonnyMJ" pitchFamily="2" charset="0"/>
              </a:rPr>
              <a:t>Av + H = H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032" y="3712464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32256" y="2157984"/>
            <a:ext cx="2743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SutonnyMJ" pitchFamily="2" charset="0"/>
              </a:rPr>
              <a:t>A + I = J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80960" y="2798064"/>
            <a:ext cx="2845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SutonnyMJ" pitchFamily="2" charset="0"/>
              </a:rPr>
              <a:t>Av + I = J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4712" y="4475988"/>
            <a:ext cx="1282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g‰ZK</a:t>
            </a:r>
            <a:r>
              <a:rPr lang="en-US" sz="4000" dirty="0" smtClean="0">
                <a:latin typeface="SutonnyMJ" pitchFamily="2" charset="0"/>
              </a:rPr>
              <a:t>¨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7472" y="4475988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g‰nk^h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3816" y="5132070"/>
            <a:ext cx="708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468" y="51320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11096" y="5132070"/>
            <a:ext cx="893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HK¨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4720" y="513207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gnv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383" y="51320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5152" y="5132070"/>
            <a:ext cx="947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Hk^h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59555" y="4475988"/>
            <a:ext cx="1447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e‡bŠlwa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25712" y="4475988"/>
            <a:ext cx="14574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g‡nŠlwa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5132070"/>
            <a:ext cx="633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36161" y="51320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95160" y="5132070"/>
            <a:ext cx="987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Ilwa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33688" y="513207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gnv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21824" y="5132070"/>
            <a:ext cx="987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Ilwa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09202" y="51320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36592" y="850392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614416" y="2121408"/>
            <a:ext cx="146304" cy="13898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39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5" grpId="0"/>
      <p:bldP spid="2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3400" y="2103120"/>
            <a:ext cx="2779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000" dirty="0" smtClean="0">
                <a:latin typeface="SutonnyMJ" pitchFamily="2" charset="0"/>
              </a:rPr>
              <a:t>A + J = J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104" y="2807208"/>
            <a:ext cx="2882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000" dirty="0" smtClean="0">
                <a:latin typeface="SutonnyMJ" pitchFamily="2" charset="0"/>
              </a:rPr>
              <a:t>Av + J = J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608" y="3547872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33935" y="2075688"/>
            <a:ext cx="2632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000" dirty="0">
                <a:latin typeface="SutonnyMJ" pitchFamily="2" charset="0"/>
              </a:rPr>
              <a:t>B</a:t>
            </a:r>
            <a:r>
              <a:rPr lang="en-US" sz="4000" dirty="0" smtClean="0">
                <a:latin typeface="SutonnyMJ" pitchFamily="2" charset="0"/>
              </a:rPr>
              <a:t> + B = C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9508" y="2871216"/>
            <a:ext cx="2661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000" dirty="0">
                <a:latin typeface="SutonnyMJ" pitchFamily="2" charset="0"/>
              </a:rPr>
              <a:t>B</a:t>
            </a:r>
            <a:r>
              <a:rPr lang="en-US" sz="4000" dirty="0" smtClean="0">
                <a:latin typeface="SutonnyMJ" pitchFamily="2" charset="0"/>
              </a:rPr>
              <a:t> + C = C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4168" y="4155948"/>
            <a:ext cx="1608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ci‡gŠla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2713" y="4155948"/>
            <a:ext cx="1359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g‡nŠla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8136" y="4844034"/>
            <a:ext cx="891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cig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77736" y="484403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8568" y="4844034"/>
            <a:ext cx="926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Jl</a:t>
            </a:r>
            <a:r>
              <a:rPr lang="en-US" sz="4000" dirty="0" err="1">
                <a:latin typeface="SutonnyMJ" pitchFamily="2" charset="0"/>
              </a:rPr>
              <a:t>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5888" y="4844034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gnv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8542" y="484403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8304" y="4844034"/>
            <a:ext cx="926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Jl</a:t>
            </a:r>
            <a:r>
              <a:rPr lang="en-US" sz="4000" dirty="0" err="1">
                <a:latin typeface="SutonnyMJ" pitchFamily="2" charset="0"/>
              </a:rPr>
              <a:t>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65401" y="4155948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AZxZ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43416" y="4155948"/>
            <a:ext cx="1207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cixÿv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4844034"/>
            <a:ext cx="873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AwZ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16407" y="484403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15200" y="4844034"/>
            <a:ext cx="715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BZ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41664" y="4844034"/>
            <a:ext cx="763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cix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12280" y="484403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802368" y="4844034"/>
            <a:ext cx="896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Cÿv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90872" y="832104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14416" y="2121408"/>
            <a:ext cx="146304" cy="13898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61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4275" y="2423160"/>
            <a:ext cx="2661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SutonnyMJ" pitchFamily="2" charset="0"/>
              </a:rPr>
              <a:t>C + B = C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9848" y="3081528"/>
            <a:ext cx="2690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SutonnyMJ" pitchFamily="2" charset="0"/>
              </a:rPr>
              <a:t>C + C = C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896" y="3913632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7049" y="2322576"/>
            <a:ext cx="5610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SutonnyMJ" pitchFamily="2" charset="0"/>
              </a:rPr>
              <a:t>B + A = h&amp; + A = h-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r>
              <a:rPr lang="en-US" sz="4000" dirty="0" smtClean="0">
                <a:latin typeface="SutonnyMJ" pitchFamily="2" charset="0"/>
              </a:rPr>
              <a:t>(¨)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3624" y="4480560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mZx</a:t>
            </a:r>
            <a:r>
              <a:rPr lang="en-US" sz="4000" dirty="0" smtClean="0">
                <a:latin typeface="SutonnyMJ" pitchFamily="2" charset="0"/>
              </a:rPr>
              <a:t>›`ª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6004" y="4480560"/>
            <a:ext cx="1088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mZxk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5296" y="5106924"/>
            <a:ext cx="827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mZx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3691" y="510692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77440" y="5106924"/>
            <a:ext cx="779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C›`ª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5106924"/>
            <a:ext cx="827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mZx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4284" y="510692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6320" y="5106924"/>
            <a:ext cx="713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4456" y="3090672"/>
            <a:ext cx="5816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SutonnyMJ" pitchFamily="2" charset="0"/>
              </a:rPr>
              <a:t>B + Av = h&amp; + Av = h-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r>
              <a:rPr lang="en-US" sz="4000" dirty="0" smtClean="0">
                <a:latin typeface="SutonnyMJ" pitchFamily="2" charset="0"/>
              </a:rPr>
              <a:t>(¨)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02661" y="448056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AZ¨šÍ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16568" y="4480560"/>
            <a:ext cx="1285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BZ¨vw</a:t>
            </a:r>
            <a:r>
              <a:rPr lang="en-US" sz="4000" dirty="0" smtClean="0">
                <a:latin typeface="SutonnyMJ" pitchFamily="2" charset="0"/>
              </a:rPr>
              <a:t>`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90488" y="5106924"/>
            <a:ext cx="873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AwZ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57555" y="510692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33488" y="510692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AšÍ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32520" y="5106924"/>
            <a:ext cx="813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BwZ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73701" y="510692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884664" y="5106924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Avw</a:t>
            </a:r>
            <a:r>
              <a:rPr lang="en-US" sz="4000" dirty="0" smtClean="0">
                <a:latin typeface="SutonnyMJ" pitchFamily="2" charset="0"/>
              </a:rPr>
              <a:t>`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25696" y="832104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12664" y="2331720"/>
            <a:ext cx="146304" cy="13898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69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4" grpId="0"/>
      <p:bldP spid="25" grpId="0"/>
      <p:bldP spid="28" grpId="0"/>
      <p:bldP spid="29" grpId="0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525" y="2066544"/>
            <a:ext cx="5549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B + D = h&amp; + D = h-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r>
              <a:rPr lang="en-US" sz="4000" dirty="0" smtClean="0">
                <a:latin typeface="SutonnyMJ" pitchFamily="2" charset="0"/>
              </a:rPr>
              <a:t>(¨)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892" y="2734056"/>
            <a:ext cx="55851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B + E = h&amp; + E = h-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r>
              <a:rPr lang="en-US" sz="4000" dirty="0" smtClean="0">
                <a:latin typeface="SutonnyMJ" pitchFamily="2" charset="0"/>
              </a:rPr>
              <a:t>(¨)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2472" y="2029968"/>
            <a:ext cx="5705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>
                <a:latin typeface="SutonnyMJ" pitchFamily="2" charset="0"/>
              </a:rPr>
              <a:t>C</a:t>
            </a:r>
            <a:r>
              <a:rPr lang="en-US" sz="4000" dirty="0" smtClean="0">
                <a:latin typeface="SutonnyMJ" pitchFamily="2" charset="0"/>
              </a:rPr>
              <a:t>+ Av = h&amp; + Av = h-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r>
              <a:rPr lang="en-US" sz="4000" dirty="0" smtClean="0">
                <a:latin typeface="SutonnyMJ" pitchFamily="2" charset="0"/>
              </a:rPr>
              <a:t>(¨)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592" y="3968496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0432" y="4668012"/>
            <a:ext cx="1335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AZz¨w³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2300" y="4668012"/>
            <a:ext cx="1088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cÖZz¨l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808" y="5426964"/>
            <a:ext cx="873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AwZ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94599" y="542696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48256" y="5426964"/>
            <a:ext cx="886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Dw³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5426964"/>
            <a:ext cx="837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cÖwZ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3040" y="542696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71416" y="5426964"/>
            <a:ext cx="694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El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1821" y="2747772"/>
            <a:ext cx="5546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B + G = h&amp; + G = h-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r>
              <a:rPr lang="en-US" sz="4000" dirty="0" smtClean="0">
                <a:latin typeface="SutonnyMJ" pitchFamily="2" charset="0"/>
              </a:rPr>
              <a:t>(¨)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3520" y="3520440"/>
            <a:ext cx="5474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>
                <a:latin typeface="SutonnyMJ" pitchFamily="2" charset="0"/>
              </a:rPr>
              <a:t>C</a:t>
            </a:r>
            <a:r>
              <a:rPr lang="en-US" sz="4000" dirty="0" smtClean="0">
                <a:latin typeface="SutonnyMJ" pitchFamily="2" charset="0"/>
              </a:rPr>
              <a:t>+ A = h&amp; + A = h-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r>
              <a:rPr lang="en-US" sz="4000" dirty="0" smtClean="0">
                <a:latin typeface="SutonnyMJ" pitchFamily="2" charset="0"/>
              </a:rPr>
              <a:t>(¨)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73570" y="4668012"/>
            <a:ext cx="1430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gm¨vavi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46552" y="4668012"/>
            <a:ext cx="1314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cÖ‡Z¨K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58984" y="4668012"/>
            <a:ext cx="995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b`¨¤^y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77256" y="5426964"/>
            <a:ext cx="768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gmx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27415" y="542696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92240" y="5426964"/>
            <a:ext cx="1124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Avavi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35824" y="5426964"/>
            <a:ext cx="837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cÖwZ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61597" y="542696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33104" y="5426964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GK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875520" y="5426964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b`x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549906" y="5426964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45368" y="5426964"/>
            <a:ext cx="696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A¤^y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25696" y="832104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52160" y="2103120"/>
            <a:ext cx="146304" cy="14447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25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0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7" grpId="0"/>
      <p:bldP spid="18" grpId="0"/>
      <p:bldP spid="19" grpId="0"/>
      <p:bldP spid="21" grpId="0"/>
      <p:bldP spid="22" grpId="0"/>
      <p:bldP spid="23" grpId="0"/>
      <p:bldP spid="27" grpId="0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7164" y="2139696"/>
            <a:ext cx="2712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</a:rPr>
              <a:t>D + D = 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348" y="2962656"/>
            <a:ext cx="27302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</a:rPr>
              <a:t>D + E = 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7481" y="2130552"/>
            <a:ext cx="27302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>
                <a:latin typeface="SutonnyMJ" pitchFamily="2" charset="0"/>
              </a:rPr>
              <a:t>E</a:t>
            </a:r>
            <a:r>
              <a:rPr lang="en-US" sz="4000" dirty="0" smtClean="0">
                <a:latin typeface="SutonnyMJ" pitchFamily="2" charset="0"/>
              </a:rPr>
              <a:t> + D = 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8664" y="2852928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>
                <a:latin typeface="SutonnyMJ" pitchFamily="2" charset="0"/>
              </a:rPr>
              <a:t>E</a:t>
            </a:r>
            <a:r>
              <a:rPr lang="en-US" sz="4000" dirty="0" smtClean="0">
                <a:latin typeface="SutonnyMJ" pitchFamily="2" charset="0"/>
              </a:rPr>
              <a:t> + E = 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608" y="3822192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7320" y="4407408"/>
            <a:ext cx="1430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giæ</a:t>
            </a:r>
            <a:r>
              <a:rPr lang="en-US" sz="4000" dirty="0" smtClean="0">
                <a:latin typeface="SutonnyMJ" pitchFamily="2" charset="0"/>
              </a:rPr>
              <a:t>`¨</a:t>
            </a:r>
            <a:r>
              <a:rPr lang="en-US" sz="4000" dirty="0" err="1" smtClean="0">
                <a:latin typeface="SutonnyMJ" pitchFamily="2" charset="0"/>
              </a:rPr>
              <a:t>vb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0055" y="4407408"/>
            <a:ext cx="992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en~aŸ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54897" y="4407408"/>
            <a:ext cx="1281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ea~rme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78824" y="4407408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f‚aŸ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568" y="5063490"/>
            <a:ext cx="728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giæ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3978" y="506349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7128" y="5063490"/>
            <a:ext cx="1156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D`¨</a:t>
            </a:r>
            <a:r>
              <a:rPr lang="en-US" sz="4000" dirty="0" err="1" smtClean="0">
                <a:latin typeface="SutonnyMJ" pitchFamily="2" charset="0"/>
              </a:rPr>
              <a:t>vb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6472" y="5063490"/>
            <a:ext cx="631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eû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21928" y="506349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8304" y="5063490"/>
            <a:ext cx="8338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EaŸ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99632" y="5063490"/>
            <a:ext cx="627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ea</a:t>
            </a:r>
            <a:r>
              <a:rPr lang="en-US" sz="4000" dirty="0" smtClean="0">
                <a:latin typeface="SutonnyMJ" pitchFamily="2" charset="0"/>
              </a:rPr>
              <a:t>~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6692" y="506349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69480" y="5063490"/>
            <a:ext cx="1107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Drme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659368" y="5063490"/>
            <a:ext cx="457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f‚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2596" y="506349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491472" y="5063490"/>
            <a:ext cx="8338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EaŸ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61104" y="795528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58740" y="2125980"/>
            <a:ext cx="137160" cy="16184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45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8" grpId="0"/>
      <p:bldP spid="20" grpId="0"/>
      <p:bldP spid="24" grpId="0"/>
      <p:bldP spid="25" grpId="0"/>
      <p:bldP spid="26" grpId="0"/>
      <p:bldP spid="28" grpId="0"/>
      <p:bldP spid="29" grpId="0"/>
      <p:bldP spid="27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4908" y="2212848"/>
            <a:ext cx="5149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D + A = e + A = e-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6" y="2926080"/>
            <a:ext cx="5354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D + Av = e + Av = e-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4756" y="2231136"/>
            <a:ext cx="5027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D + B = e + B = e-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5902" y="2967228"/>
            <a:ext cx="5085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D + C = e + C = e-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" y="4151376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6736" y="4823460"/>
            <a:ext cx="663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¯^í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67148" y="4823460"/>
            <a:ext cx="1032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</a:rPr>
              <a:t>vMZ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5355" y="4823460"/>
            <a:ext cx="1087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Awš^Z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9192" y="4823460"/>
            <a:ext cx="7938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Zš^x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33688" y="4823460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A‡š^lY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5474970"/>
            <a:ext cx="431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my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660" y="54749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8216" y="5474970"/>
            <a:ext cx="744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Aí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72384" y="5474970"/>
            <a:ext cx="431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my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6212" y="54749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31336" y="5474970"/>
            <a:ext cx="11128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AvMZ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0640" y="5474970"/>
            <a:ext cx="713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Aby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1545" y="54749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71616" y="5474970"/>
            <a:ext cx="715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BZ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95160" y="5474970"/>
            <a:ext cx="705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Zby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77485" y="54749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36992" y="5474970"/>
            <a:ext cx="452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677656" y="5474970"/>
            <a:ext cx="713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Aby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305136" y="54749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701784" y="5474970"/>
            <a:ext cx="893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GlY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74920" y="841248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53477" y="3632841"/>
            <a:ext cx="5085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D + </a:t>
            </a:r>
            <a:r>
              <a:rPr lang="en-US" sz="4000" dirty="0">
                <a:latin typeface="SutonnyMJ" pitchFamily="2" charset="0"/>
              </a:rPr>
              <a:t>G</a:t>
            </a:r>
            <a:r>
              <a:rPr lang="en-US" sz="4000" dirty="0" smtClean="0">
                <a:latin typeface="SutonnyMJ" pitchFamily="2" charset="0"/>
              </a:rPr>
              <a:t> = e + </a:t>
            </a:r>
            <a:r>
              <a:rPr lang="en-US" sz="4000" dirty="0">
                <a:latin typeface="SutonnyMJ" pitchFamily="2" charset="0"/>
              </a:rPr>
              <a:t>G</a:t>
            </a:r>
            <a:r>
              <a:rPr lang="en-US" sz="4000" dirty="0" smtClean="0">
                <a:latin typeface="SutonnyMJ" pitchFamily="2" charset="0"/>
              </a:rPr>
              <a:t> = e-</a:t>
            </a:r>
            <a:r>
              <a:rPr lang="en-US" sz="4000" dirty="0" err="1" smtClean="0">
                <a:latin typeface="SutonnyMJ" pitchFamily="2" charset="0"/>
              </a:rPr>
              <a:t>djv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90260" y="2043684"/>
            <a:ext cx="137160" cy="16184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8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103120"/>
            <a:ext cx="47933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F( „) + Av = </a:t>
            </a:r>
            <a:r>
              <a:rPr lang="en-US" sz="4000" dirty="0" err="1" smtClean="0">
                <a:latin typeface="SutonnyMJ" pitchFamily="2" charset="0"/>
              </a:rPr>
              <a:t>i-djv</a:t>
            </a:r>
            <a:r>
              <a:rPr lang="en-US" sz="4000" dirty="0" smtClean="0">
                <a:latin typeface="SutonnyMJ" pitchFamily="2" charset="0"/>
              </a:rPr>
              <a:t>(  ª)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697480"/>
            <a:ext cx="3852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G + A = </a:t>
            </a:r>
            <a:r>
              <a:rPr lang="en-US" sz="4000" dirty="0" err="1" smtClean="0">
                <a:latin typeface="SutonnyMJ" pitchFamily="2" charset="0"/>
              </a:rPr>
              <a:t>Aq</a:t>
            </a:r>
            <a:r>
              <a:rPr lang="en-US" sz="4000" dirty="0" smtClean="0">
                <a:latin typeface="SutonnyMJ" pitchFamily="2" charset="0"/>
              </a:rPr>
              <a:t>&amp; + 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0482" y="2628900"/>
            <a:ext cx="38427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I + A = Ae&amp; + 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0482" y="2011680"/>
            <a:ext cx="3975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H + A = </a:t>
            </a:r>
            <a:r>
              <a:rPr lang="en-US" sz="4000" dirty="0" err="1" smtClean="0">
                <a:latin typeface="SutonnyMJ" pitchFamily="2" charset="0"/>
              </a:rPr>
              <a:t>Avq</a:t>
            </a:r>
            <a:r>
              <a:rPr lang="en-US" sz="4000" dirty="0" smtClean="0">
                <a:latin typeface="SutonnyMJ" pitchFamily="2" charset="0"/>
              </a:rPr>
              <a:t>&amp; + 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024" y="4197096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0784" y="4718304"/>
            <a:ext cx="13805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wcÎvjq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5880" y="5246370"/>
            <a:ext cx="837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wcZ</a:t>
            </a:r>
            <a:r>
              <a:rPr lang="en-US" sz="4000" dirty="0" smtClean="0">
                <a:latin typeface="SutonnyMJ" pitchFamily="2" charset="0"/>
              </a:rPr>
              <a:t>…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0797" y="52463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41448" y="5246370"/>
            <a:ext cx="1061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Avjq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2474" y="4718304"/>
            <a:ext cx="864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bqb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5616" y="5246370"/>
            <a:ext cx="569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03802" y="52463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5424" y="5246370"/>
            <a:ext cx="713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Ab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2821" y="4718304"/>
            <a:ext cx="1031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bvqK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95544" y="5246370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‰b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3220" y="52463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45936" y="5246370"/>
            <a:ext cx="777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AK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76224" y="4718304"/>
            <a:ext cx="896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ceb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62088" y="5246370"/>
            <a:ext cx="705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‡cv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71845" y="52463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58784" y="5246370"/>
            <a:ext cx="713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Ab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9850" y="3566160"/>
            <a:ext cx="3982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>
                <a:latin typeface="SutonnyMJ" pitchFamily="2" charset="0"/>
              </a:rPr>
              <a:t>J</a:t>
            </a:r>
            <a:r>
              <a:rPr lang="en-US" sz="4000" dirty="0" smtClean="0">
                <a:latin typeface="SutonnyMJ" pitchFamily="2" charset="0"/>
              </a:rPr>
              <a:t> + A = Ave&amp; + A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67544" y="4718304"/>
            <a:ext cx="1063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cveK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738360" y="5246370"/>
            <a:ext cx="718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</a:rPr>
              <a:t>cŠ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377389" y="524637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80776" y="5246370"/>
            <a:ext cx="777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AK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02352" y="841248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890260" y="2043684"/>
            <a:ext cx="137160" cy="16184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80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4592" y="2148840"/>
            <a:ext cx="4047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SutonnyMJ" pitchFamily="2" charset="0"/>
              </a:rPr>
              <a:t>I + Av = Ae&amp; + Av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592" y="2770632"/>
            <a:ext cx="3778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SutonnyMJ" pitchFamily="2" charset="0"/>
              </a:rPr>
              <a:t>I + G = Ae&amp; + 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47705" y="2011680"/>
            <a:ext cx="3720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SutonnyMJ" pitchFamily="2" charset="0"/>
              </a:rPr>
              <a:t>I + B = Ae&amp; + 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47705" y="2660904"/>
            <a:ext cx="3860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>
                <a:latin typeface="SutonnyMJ" pitchFamily="2" charset="0"/>
              </a:rPr>
              <a:t>J</a:t>
            </a:r>
            <a:r>
              <a:rPr lang="en-US" sz="4000" dirty="0" smtClean="0">
                <a:latin typeface="SutonnyMJ" pitchFamily="2" charset="0"/>
              </a:rPr>
              <a:t> + B = Ave&amp; + 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7577" y="3502152"/>
            <a:ext cx="3921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>
                <a:latin typeface="SutonnyMJ" pitchFamily="2" charset="0"/>
              </a:rPr>
              <a:t>J</a:t>
            </a:r>
            <a:r>
              <a:rPr lang="en-US" sz="4000" dirty="0" smtClean="0">
                <a:latin typeface="SutonnyMJ" pitchFamily="2" charset="0"/>
              </a:rPr>
              <a:t> + D = Ave&amp; + D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" y="4014216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8448" y="4631436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Mevw</a:t>
            </a:r>
            <a:r>
              <a:rPr lang="en-US" sz="4000" dirty="0" smtClean="0">
                <a:latin typeface="SutonnyMJ" pitchFamily="2" charset="0"/>
              </a:rPr>
              <a:t>`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78031" y="4631436"/>
            <a:ext cx="1337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M‡elYv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56460" y="4631436"/>
            <a:ext cx="1023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cweÎ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31012" y="4631436"/>
            <a:ext cx="1127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bvweK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57232" y="4631436"/>
            <a:ext cx="1072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fveyK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3544" y="5303520"/>
            <a:ext cx="676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</a:rPr>
              <a:t>Mv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1734" y="530352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65960" y="5303520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Avw</a:t>
            </a:r>
            <a:r>
              <a:rPr lang="en-US" sz="4000" dirty="0" smtClean="0">
                <a:latin typeface="SutonnyMJ" pitchFamily="2" charset="0"/>
              </a:rPr>
              <a:t>`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18104" y="5303520"/>
            <a:ext cx="676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</a:rPr>
              <a:t>Mv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4290" y="530352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+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96512" y="5303520"/>
            <a:ext cx="995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GlYv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75504" y="5303520"/>
            <a:ext cx="705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‡cv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12693" y="530352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27064" y="5303520"/>
            <a:ext cx="681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BÎ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96328" y="5303520"/>
            <a:ext cx="684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</a:rPr>
              <a:t>bŠ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45958" y="530352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93608" y="5303520"/>
            <a:ext cx="716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BK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18320" y="5303520"/>
            <a:ext cx="728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</a:rPr>
              <a:t>fŠ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135310" y="530352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07040" y="5303520"/>
            <a:ext cx="747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DK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8848" y="813816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87924" y="2034540"/>
            <a:ext cx="137160" cy="16184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32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9032" y="2007108"/>
            <a:ext cx="3018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wbcvZ‡b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wm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×: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2856" y="2007108"/>
            <a:ext cx="46858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‡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Kv‡bv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wbqg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Abymv‡i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nqbv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|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456" y="2569464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7775" y="2647962"/>
            <a:ext cx="5311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Kzj</a:t>
            </a:r>
            <a:r>
              <a:rPr lang="en-US" sz="4000" dirty="0" smtClean="0">
                <a:latin typeface="SutonnyMJ" pitchFamily="2" charset="0"/>
              </a:rPr>
              <a:t> + </a:t>
            </a:r>
            <a:r>
              <a:rPr lang="en-US" sz="4000" dirty="0" err="1" smtClean="0">
                <a:latin typeface="SutonnyMJ" pitchFamily="2" charset="0"/>
              </a:rPr>
              <a:t>AUv</a:t>
            </a:r>
            <a:r>
              <a:rPr lang="en-US" sz="4000" dirty="0" smtClean="0">
                <a:latin typeface="SutonnyMJ" pitchFamily="2" charset="0"/>
              </a:rPr>
              <a:t> = </a:t>
            </a:r>
            <a:r>
              <a:rPr lang="en-US" sz="4000" dirty="0" err="1" smtClean="0">
                <a:latin typeface="SutonnyMJ" pitchFamily="2" charset="0"/>
              </a:rPr>
              <a:t>KzjUv</a:t>
            </a:r>
            <a:r>
              <a:rPr lang="en-US" sz="4000" dirty="0" smtClean="0">
                <a:latin typeface="SutonnyMJ" pitchFamily="2" charset="0"/>
              </a:rPr>
              <a:t>(</a:t>
            </a:r>
            <a:r>
              <a:rPr lang="en-US" sz="4000" dirty="0" err="1" smtClean="0">
                <a:latin typeface="SutonnyMJ" pitchFamily="2" charset="0"/>
              </a:rPr>
              <a:t>KzjvUv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bq</a:t>
            </a:r>
            <a:r>
              <a:rPr lang="en-US" sz="4000" dirty="0" smtClean="0">
                <a:latin typeface="SutonnyMJ" pitchFamily="2" charset="0"/>
              </a:rPr>
              <a:t>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7775" y="3346564"/>
            <a:ext cx="51042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</a:rPr>
              <a:t>Mv</a:t>
            </a:r>
            <a:r>
              <a:rPr lang="en-US" sz="4000" dirty="0" smtClean="0">
                <a:latin typeface="SutonnyMJ" pitchFamily="2" charset="0"/>
              </a:rPr>
              <a:t> + </a:t>
            </a:r>
            <a:r>
              <a:rPr lang="en-US" sz="4000" dirty="0" err="1" smtClean="0">
                <a:latin typeface="SutonnyMJ" pitchFamily="2" charset="0"/>
              </a:rPr>
              <a:t>Aÿ</a:t>
            </a:r>
            <a:r>
              <a:rPr lang="en-US" sz="4000" dirty="0" smtClean="0">
                <a:latin typeface="SutonnyMJ" pitchFamily="2" charset="0"/>
              </a:rPr>
              <a:t> = </a:t>
            </a:r>
            <a:r>
              <a:rPr lang="en-US" sz="4000" dirty="0" err="1" smtClean="0">
                <a:latin typeface="SutonnyMJ" pitchFamily="2" charset="0"/>
              </a:rPr>
              <a:t>Mevÿ</a:t>
            </a:r>
            <a:r>
              <a:rPr lang="en-US" sz="4000" dirty="0" smtClean="0">
                <a:latin typeface="SutonnyMJ" pitchFamily="2" charset="0"/>
              </a:rPr>
              <a:t>(</a:t>
            </a:r>
            <a:r>
              <a:rPr lang="en-US" sz="4000" dirty="0" err="1" smtClean="0">
                <a:latin typeface="SutonnyMJ" pitchFamily="2" charset="0"/>
              </a:rPr>
              <a:t>Meÿ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bq</a:t>
            </a:r>
            <a:r>
              <a:rPr lang="en-US" sz="4000" dirty="0" smtClean="0">
                <a:latin typeface="SutonnyMJ" pitchFamily="2" charset="0"/>
              </a:rPr>
              <a:t>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7775" y="4045166"/>
            <a:ext cx="4522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cÖ</a:t>
            </a:r>
            <a:r>
              <a:rPr lang="en-US" sz="4000" dirty="0" smtClean="0">
                <a:latin typeface="SutonnyMJ" pitchFamily="2" charset="0"/>
              </a:rPr>
              <a:t> + Ep = ‡</a:t>
            </a:r>
            <a:r>
              <a:rPr lang="en-US" sz="4000" dirty="0" err="1" smtClean="0">
                <a:latin typeface="SutonnyMJ" pitchFamily="2" charset="0"/>
              </a:rPr>
              <a:t>cÖŠp</a:t>
            </a:r>
            <a:r>
              <a:rPr lang="en-US" sz="4000" dirty="0" smtClean="0">
                <a:latin typeface="SutonnyMJ" pitchFamily="2" charset="0"/>
              </a:rPr>
              <a:t>(‡</a:t>
            </a:r>
            <a:r>
              <a:rPr lang="en-US" sz="4000" dirty="0" err="1" smtClean="0">
                <a:latin typeface="SutonnyMJ" pitchFamily="2" charset="0"/>
              </a:rPr>
              <a:t>cÖvp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bq</a:t>
            </a:r>
            <a:r>
              <a:rPr lang="en-US" sz="4000" dirty="0" smtClean="0">
                <a:latin typeface="SutonnyMJ" pitchFamily="2" charset="0"/>
              </a:rPr>
              <a:t>)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7775" y="4743768"/>
            <a:ext cx="3735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Ab¨ + Ab¨ = </a:t>
            </a:r>
            <a:r>
              <a:rPr lang="en-US" sz="4000" dirty="0" err="1" smtClean="0">
                <a:latin typeface="SutonnyMJ" pitchFamily="2" charset="0"/>
              </a:rPr>
              <a:t>Ab¨vb</a:t>
            </a:r>
            <a:r>
              <a:rPr lang="en-US" sz="4000" dirty="0" smtClean="0">
                <a:latin typeface="SutonnyMJ" pitchFamily="2" charset="0"/>
              </a:rPr>
              <a:t>¨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7775" y="5442370"/>
            <a:ext cx="3328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gvZ</a:t>
            </a:r>
            <a:r>
              <a:rPr lang="en-US" sz="4000" dirty="0" smtClean="0">
                <a:latin typeface="SutonnyMJ" pitchFamily="2" charset="0"/>
              </a:rPr>
              <a:t>© + AÐ = </a:t>
            </a:r>
            <a:r>
              <a:rPr lang="en-US" sz="4000" dirty="0" err="1" smtClean="0">
                <a:latin typeface="SutonnyMJ" pitchFamily="2" charset="0"/>
              </a:rPr>
              <a:t>gvZ©Ð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7775" y="6140970"/>
            <a:ext cx="38651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ï× + </a:t>
            </a:r>
            <a:r>
              <a:rPr lang="en-US" sz="4000" dirty="0" err="1" smtClean="0">
                <a:latin typeface="SutonnyMJ" pitchFamily="2" charset="0"/>
              </a:rPr>
              <a:t>I`b</a:t>
            </a:r>
            <a:r>
              <a:rPr lang="en-US" sz="4000" dirty="0" smtClean="0">
                <a:latin typeface="SutonnyMJ" pitchFamily="2" charset="0"/>
              </a:rPr>
              <a:t> = ï‡×</a:t>
            </a:r>
            <a:r>
              <a:rPr lang="en-US" sz="4000" dirty="0" err="1" smtClean="0">
                <a:latin typeface="SutonnyMJ" pitchFamily="2" charset="0"/>
              </a:rPr>
              <a:t>vab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7720" y="850392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129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0992" y="987183"/>
            <a:ext cx="191751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evwoi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KvR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7846" y="3409141"/>
            <a:ext cx="362471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1. ¯^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imwÜ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Kv‡K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e‡j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?</a:t>
            </a:r>
            <a:endParaRPr lang="en-US" sz="4000" dirty="0">
              <a:ln>
                <a:solidFill>
                  <a:schemeClr val="tx1"/>
                </a:solidFill>
              </a:ln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2346" y="3436573"/>
            <a:ext cx="665598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2.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15wU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¯^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imwÜi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wbqgmn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D`vniY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wjL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SutonnyMJ" pitchFamily="2" charset="0"/>
              </a:rPr>
              <a:t>|</a:t>
            </a:r>
            <a:endParaRPr lang="en-US" sz="4000" dirty="0">
              <a:ln>
                <a:solidFill>
                  <a:schemeClr val="tx1"/>
                </a:solidFill>
              </a:ln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37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54225" y="593374"/>
            <a:ext cx="586985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uhuriMJ" pitchFamily="2" charset="0"/>
                <a:ea typeface="+mj-ea"/>
                <a:cs typeface="+mj-cs"/>
              </a:rPr>
              <a:t>cwiwPwZ</a:t>
            </a:r>
            <a:endParaRPr kumimoji="0" lang="en-US" sz="6600" b="0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uhuriMJ" pitchFamily="2" charset="0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22044" y="1989598"/>
            <a:ext cx="5533053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4400" dirty="0" err="1" smtClean="0">
                <a:latin typeface="SutonnyMJ" pitchFamily="2" charset="0"/>
                <a:ea typeface="+mj-ea"/>
                <a:cs typeface="+mj-cs"/>
              </a:rPr>
              <a:t>নাম</a:t>
            </a:r>
            <a:r>
              <a:rPr lang="en-US" sz="4400" dirty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4400" dirty="0" smtClean="0">
                <a:latin typeface="SutonnyMJ" pitchFamily="2" charset="0"/>
                <a:ea typeface="+mj-ea"/>
                <a:cs typeface="+mj-cs"/>
              </a:rPr>
              <a:t>        : </a:t>
            </a:r>
            <a:r>
              <a:rPr lang="en-US" sz="4400" dirty="0" err="1" smtClean="0">
                <a:latin typeface="SutonnyMJ" pitchFamily="2" charset="0"/>
                <a:ea typeface="+mj-ea"/>
                <a:cs typeface="+mj-cs"/>
              </a:rPr>
              <a:t>বাপ্পী</a:t>
            </a:r>
            <a:r>
              <a:rPr lang="en-US" sz="44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SutonnyMJ" pitchFamily="2" charset="0"/>
                <a:ea typeface="+mj-ea"/>
                <a:cs typeface="+mj-cs"/>
              </a:rPr>
              <a:t>রানী</a:t>
            </a:r>
            <a:r>
              <a:rPr lang="en-US" sz="44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SutonnyMJ" pitchFamily="2" charset="0"/>
                <a:ea typeface="+mj-ea"/>
                <a:cs typeface="+mj-cs"/>
              </a:rPr>
              <a:t>চৌধুরী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j-ea"/>
              <a:cs typeface="+mj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3230072"/>
            <a:ext cx="11809445" cy="7315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প্রতিষ্ঠান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 :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পূর্ব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গোমদন্ডী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আলহ্বাজ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বদরুচ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       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মেহের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উচ্চ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বিদ্যালয়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592860" y="3793890"/>
            <a:ext cx="5533053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শ্রেণী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     :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নবম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-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দশম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j-ea"/>
              <a:cs typeface="+mj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748308" y="4494868"/>
            <a:ext cx="5533053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বিষয়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     :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বাংলা</a:t>
            </a:r>
            <a:r>
              <a:rPr lang="en-US" sz="3200" dirty="0">
                <a:latin typeface="SutonnyMJ" pitchFamily="2" charset="0"/>
                <a:ea typeface="+mj-ea"/>
                <a:cs typeface="+mj-cs"/>
              </a:rPr>
              <a:t> 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২য়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পত্র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j-ea"/>
              <a:cs typeface="+mj-cs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437412" y="5150124"/>
            <a:ext cx="5533053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সময়</a:t>
            </a:r>
            <a:r>
              <a:rPr lang="en-US" sz="3200" dirty="0" smtClean="0">
                <a:latin typeface="SutonnyMJ" pitchFamily="2" charset="0"/>
                <a:ea typeface="+mj-ea"/>
                <a:cs typeface="+mj-cs"/>
              </a:rPr>
              <a:t>       : ৪৫ </a:t>
            </a:r>
            <a:r>
              <a:rPr lang="en-US" sz="3200" dirty="0" err="1" smtClean="0">
                <a:latin typeface="SutonnyMJ" pitchFamily="2" charset="0"/>
                <a:ea typeface="+mj-ea"/>
                <a:cs typeface="+mj-cs"/>
              </a:rPr>
              <a:t>মিনিট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j-ea"/>
              <a:cs typeface="+mj-cs"/>
            </a:endParaRPr>
          </a:p>
        </p:txBody>
      </p:sp>
      <p:pic>
        <p:nvPicPr>
          <p:cNvPr id="13" name="Picture 12" descr="E:\Rajesh Images\me\.picasaoriginals\18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30968" y="2139697"/>
            <a:ext cx="2039112" cy="229514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6969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8725" y="953006"/>
            <a:ext cx="5357557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cieZ©x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K¬v‡m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Av‡jvPbvi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welqe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¯‘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0765" y="3140364"/>
            <a:ext cx="65101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err="1" smtClean="0">
                <a:latin typeface="SutonnyMJ" pitchFamily="2" charset="0"/>
              </a:rPr>
              <a:t>e¨ÄbmwÜ</a:t>
            </a:r>
            <a:r>
              <a:rPr lang="en-US" sz="4400" b="1" u="sng" dirty="0" smtClean="0">
                <a:latin typeface="SutonnyMJ" pitchFamily="2" charset="0"/>
              </a:rPr>
              <a:t> I </a:t>
            </a:r>
            <a:r>
              <a:rPr lang="en-US" sz="4400" b="1" u="sng" dirty="0" err="1" smtClean="0">
                <a:latin typeface="SutonnyMJ" pitchFamily="2" charset="0"/>
              </a:rPr>
              <a:t>Gi</a:t>
            </a:r>
            <a:r>
              <a:rPr lang="en-US" sz="4400" b="1" u="sng" dirty="0" smtClean="0">
                <a:latin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</a:rPr>
              <a:t>we¯ÍvwiZ</a:t>
            </a:r>
            <a:r>
              <a:rPr lang="en-US" sz="4400" b="1" u="sng" dirty="0" smtClean="0">
                <a:latin typeface="SutonnyMJ" pitchFamily="2" charset="0"/>
              </a:rPr>
              <a:t> </a:t>
            </a:r>
            <a:r>
              <a:rPr lang="en-US" sz="4400" b="1" u="sng" dirty="0" err="1" smtClean="0">
                <a:latin typeface="SutonnyMJ" pitchFamily="2" charset="0"/>
              </a:rPr>
              <a:t>D`vniYmn</a:t>
            </a:r>
            <a:endParaRPr lang="en-US" sz="4400" b="1" u="sng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39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2900" y="733921"/>
            <a:ext cx="2074607" cy="110799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b="1" u="sng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utonnyMJ" pitchFamily="2" charset="0"/>
              </a:rPr>
              <a:t>ab¨ev</a:t>
            </a:r>
            <a:r>
              <a:rPr lang="en-US" sz="6600" b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utonnyMJ" pitchFamily="2" charset="0"/>
              </a:rPr>
              <a:t>`</a:t>
            </a:r>
            <a:endParaRPr lang="en-US" sz="6600" b="1" u="sng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5577" y="3525244"/>
            <a:ext cx="5149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cieZ©x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K¬v‡m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AveviI</a:t>
            </a:r>
            <a:r>
              <a:rPr lang="en-US" sz="4000" dirty="0" smtClean="0">
                <a:latin typeface="SutonnyMJ" pitchFamily="2" charset="0"/>
              </a:rPr>
              <a:t> †`</a:t>
            </a:r>
            <a:r>
              <a:rPr lang="en-US" sz="4000" dirty="0" err="1" smtClean="0">
                <a:latin typeface="SutonnyMJ" pitchFamily="2" charset="0"/>
              </a:rPr>
              <a:t>Lv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n‡e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938" y="4291862"/>
            <a:ext cx="4336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mK‡j</a:t>
            </a:r>
            <a:r>
              <a:rPr lang="en-US" sz="4000" dirty="0" smtClean="0">
                <a:latin typeface="SutonnyMJ" pitchFamily="2" charset="0"/>
              </a:rPr>
              <a:t> my¯’ I </a:t>
            </a:r>
            <a:r>
              <a:rPr lang="en-US" sz="4000" dirty="0" err="1" smtClean="0">
                <a:latin typeface="SutonnyMJ" pitchFamily="2" charset="0"/>
              </a:rPr>
              <a:t>fv‡jv</a:t>
            </a:r>
            <a:r>
              <a:rPr lang="en-US" sz="4000" dirty="0" smtClean="0">
                <a:latin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</a:rPr>
              <a:t>v‡Kv</a:t>
            </a:r>
            <a:r>
              <a:rPr lang="en-US" sz="4000" dirty="0" smtClean="0">
                <a:latin typeface="SutonnyMJ" pitchFamily="2" charset="0"/>
              </a:rPr>
              <a:t> 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49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0169" y="2011680"/>
            <a:ext cx="45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7727" y="881369"/>
            <a:ext cx="4717958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AvR‡Ki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cv‡Vi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welqe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¯‘</a:t>
            </a:r>
            <a:endParaRPr lang="en-US" sz="48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9530" y="2248672"/>
            <a:ext cx="2802370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</a:rPr>
              <a:t>wØZxq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Aa¨vq</a:t>
            </a:r>
            <a:r>
              <a:rPr lang="en-US" sz="4800" dirty="0" smtClean="0">
                <a:latin typeface="SutonnyMJ" pitchFamily="2" charset="0"/>
              </a:rPr>
              <a:t> 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0865" y="3303031"/>
            <a:ext cx="2850460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</a:rPr>
              <a:t>PZz</a:t>
            </a:r>
            <a:r>
              <a:rPr lang="en-US" sz="4800" dirty="0" smtClean="0">
                <a:latin typeface="SutonnyMJ" pitchFamily="2" charset="0"/>
              </a:rPr>
              <a:t>_© </a:t>
            </a:r>
            <a:r>
              <a:rPr lang="en-US" sz="4800" dirty="0" err="1" smtClean="0">
                <a:latin typeface="SutonnyMJ" pitchFamily="2" charset="0"/>
              </a:rPr>
              <a:t>cwi</a:t>
            </a:r>
            <a:r>
              <a:rPr lang="en-US" sz="4800" dirty="0" smtClean="0">
                <a:latin typeface="SutonnyMJ" pitchFamily="2" charset="0"/>
              </a:rPr>
              <a:t>‡”Q`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2660" y="4301398"/>
            <a:ext cx="111120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6000" b="1" u="sng" dirty="0" err="1" smtClean="0">
                <a:solidFill>
                  <a:schemeClr val="bg1"/>
                </a:solidFill>
                <a:latin typeface="SutonnyMJ" pitchFamily="2" charset="0"/>
              </a:rPr>
              <a:t>mwÜ</a:t>
            </a:r>
            <a:endParaRPr lang="en-US" sz="6000" b="1" u="sng" dirty="0">
              <a:solidFill>
                <a:schemeClr val="bg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01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2777" y="897235"/>
            <a:ext cx="7199407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AvR‡Ki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cvV</a:t>
            </a:r>
            <a:r>
              <a:rPr lang="en-US" sz="48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k‡l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hv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Rvb‡Z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</a:rPr>
              <a:t>cvi‡e</a:t>
            </a:r>
            <a:endParaRPr lang="en-US" sz="48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5320" y="2276664"/>
            <a:ext cx="5404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</a:rPr>
              <a:t>imwÜi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msÁv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ej‡Z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90" y="3107088"/>
            <a:ext cx="5779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</a:rPr>
              <a:t>imwÜi</a:t>
            </a:r>
            <a:r>
              <a:rPr lang="en-US" sz="4000" dirty="0" smtClean="0">
                <a:latin typeface="SutonnyMJ" pitchFamily="2" charset="0"/>
              </a:rPr>
              <a:t> ‰</a:t>
            </a:r>
            <a:r>
              <a:rPr lang="en-US" sz="4000" dirty="0" err="1" smtClean="0">
                <a:latin typeface="SutonnyMJ" pitchFamily="2" charset="0"/>
              </a:rPr>
              <a:t>ewkó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ej‡Z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</a:rPr>
              <a:t>| 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4655" y="3900190"/>
            <a:ext cx="7085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</a:rPr>
              <a:t>imwÜi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wbqgmn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D`vniY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w`‡Z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5" y="4665300"/>
            <a:ext cx="5949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</a:rPr>
              <a:t>imwÜi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we¯ÍvwiZ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Rvb‡Z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441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3088" y="795528"/>
            <a:ext cx="178308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ysClr val="windowText" lastClr="000000"/>
                </a:solidFill>
                <a:latin typeface="SutonnyMJ" pitchFamily="2" charset="0"/>
              </a:rPr>
              <a:t>¯^</a:t>
            </a:r>
            <a:r>
              <a:rPr lang="en-US" sz="6000" dirty="0" err="1" smtClean="0">
                <a:solidFill>
                  <a:sysClr val="windowText" lastClr="000000"/>
                </a:solidFill>
                <a:latin typeface="SutonnyMJ" pitchFamily="2" charset="0"/>
              </a:rPr>
              <a:t>imwÜ</a:t>
            </a:r>
            <a:endParaRPr lang="en-US" sz="6000" dirty="0">
              <a:solidFill>
                <a:sysClr val="windowText" lastClr="000000"/>
              </a:solidFill>
              <a:latin typeface="SutonnyMJ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06040" y="1975104"/>
            <a:ext cx="5632897" cy="771894"/>
            <a:chOff x="2029968" y="1600200"/>
            <a:chExt cx="5632897" cy="771894"/>
          </a:xfrm>
        </p:grpSpPr>
        <p:sp>
          <p:nvSpPr>
            <p:cNvPr id="7" name="TextBox 6"/>
            <p:cNvSpPr txBox="1"/>
            <p:nvPr/>
          </p:nvSpPr>
          <p:spPr>
            <a:xfrm>
              <a:off x="2029968" y="1627632"/>
              <a:ext cx="13051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¯^</a:t>
              </a:r>
              <a:r>
                <a:rPr lang="en-US" sz="4000" dirty="0" err="1" smtClean="0">
                  <a:latin typeface="SutonnyMJ" pitchFamily="2" charset="0"/>
                </a:rPr>
                <a:t>iaŸwb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34256" y="1664208"/>
              <a:ext cx="13051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¯^</a:t>
              </a:r>
              <a:r>
                <a:rPr lang="en-US" sz="4000" dirty="0" err="1" smtClean="0">
                  <a:latin typeface="SutonnyMJ" pitchFamily="2" charset="0"/>
                </a:rPr>
                <a:t>iaŸwb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75888" y="1636776"/>
              <a:ext cx="4828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latin typeface="SutonnyMJ" pitchFamily="2" charset="0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79008" y="1645920"/>
              <a:ext cx="4539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=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28232" y="1600200"/>
              <a:ext cx="123463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¯^</a:t>
              </a:r>
              <a:r>
                <a:rPr lang="en-US" sz="4000" dirty="0" err="1" smtClean="0">
                  <a:latin typeface="SutonnyMJ" pitchFamily="2" charset="0"/>
                </a:rPr>
                <a:t>imwÜ</a:t>
              </a:r>
              <a:endParaRPr lang="en-US" sz="4000" dirty="0">
                <a:latin typeface="SutonnyMJ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32504" y="2884932"/>
            <a:ext cx="2534692" cy="707886"/>
            <a:chOff x="2249424" y="3067812"/>
            <a:chExt cx="2534692" cy="707886"/>
          </a:xfrm>
        </p:grpSpPr>
        <p:sp>
          <p:nvSpPr>
            <p:cNvPr id="12" name="TextBox 11"/>
            <p:cNvSpPr txBox="1"/>
            <p:nvPr/>
          </p:nvSpPr>
          <p:spPr>
            <a:xfrm>
              <a:off x="2249424" y="3067812"/>
              <a:ext cx="4844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A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52344" y="3067812"/>
              <a:ext cx="4844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+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82696" y="3067812"/>
              <a:ext cx="4844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A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76472" y="3067812"/>
              <a:ext cx="4539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=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7096" y="3067812"/>
              <a:ext cx="58702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Av</a:t>
              </a:r>
              <a:endParaRPr lang="en-US" sz="4000" dirty="0">
                <a:latin typeface="SutonnyMJ" pitchFamily="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2504" y="3515868"/>
            <a:ext cx="2552980" cy="707886"/>
            <a:chOff x="2249424" y="3945636"/>
            <a:chExt cx="2552980" cy="707886"/>
          </a:xfrm>
        </p:grpSpPr>
        <p:sp>
          <p:nvSpPr>
            <p:cNvPr id="17" name="TextBox 16"/>
            <p:cNvSpPr txBox="1"/>
            <p:nvPr/>
          </p:nvSpPr>
          <p:spPr>
            <a:xfrm>
              <a:off x="2249424" y="3945636"/>
              <a:ext cx="4844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A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3945636"/>
              <a:ext cx="4844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+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46120" y="3945636"/>
              <a:ext cx="58702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Av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6472" y="3945636"/>
              <a:ext cx="4539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=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15384" y="3945636"/>
              <a:ext cx="58702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utonnyMJ" pitchFamily="2" charset="0"/>
                </a:rPr>
                <a:t>Av</a:t>
              </a:r>
              <a:endParaRPr lang="en-US" sz="4000" dirty="0">
                <a:latin typeface="SutonnyMJ" pitchFamily="2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243584" y="4059936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72968" y="4507992"/>
            <a:ext cx="740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wng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5928" y="4507992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26280" y="4507992"/>
            <a:ext cx="9460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APj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95544" y="4507992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=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61888" y="4507992"/>
            <a:ext cx="1305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wngvPj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61788"/>
            <a:ext cx="740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wng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32504" y="5161788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8848" y="5161788"/>
            <a:ext cx="1061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Avjq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5544" y="5161788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=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89320" y="5161788"/>
            <a:ext cx="1317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wngvjq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959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/>
      <p:bldP spid="23" grpId="0"/>
      <p:bldP spid="24" grpId="0"/>
      <p:bldP spid="25" grpId="0"/>
      <p:bldP spid="26" grpId="0"/>
      <p:bldP spid="27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2816" y="841248"/>
            <a:ext cx="164592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776" y="2066544"/>
            <a:ext cx="2991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Av + A = Av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608" y="3739896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" y="2734056"/>
            <a:ext cx="3094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Av + Av = Av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7088" y="4338828"/>
            <a:ext cx="1638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AvkvZxZ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1728" y="4338828"/>
            <a:ext cx="1443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KvivMvi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568" y="5212080"/>
            <a:ext cx="950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Avkv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5699" y="521208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7752" y="5212080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AZxZ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3672" y="5212080"/>
            <a:ext cx="8947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Kviv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6023" y="521208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0" y="5212080"/>
            <a:ext cx="11352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AvMvi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9880" y="2807208"/>
            <a:ext cx="26933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A + B = 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58584" y="2103120"/>
            <a:ext cx="27959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SutonnyMJ" pitchFamily="2" charset="0"/>
              </a:rPr>
              <a:t>Av + B = 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13264" y="4338828"/>
            <a:ext cx="1346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ï‡f”Qv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9792" y="4338828"/>
            <a:ext cx="1019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h‡_</a:t>
            </a:r>
            <a:r>
              <a:rPr lang="en-US" sz="4000" dirty="0" err="1">
                <a:latin typeface="SutonnyMJ" pitchFamily="2" charset="0"/>
              </a:rPr>
              <a:t>ó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47504" y="5212080"/>
            <a:ext cx="716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ïf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500031" y="521208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018520" y="5212080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B”Qv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9168" y="5212080"/>
            <a:ext cx="739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h_v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92081" y="5212080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668512" y="5212080"/>
            <a:ext cx="651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Bó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83480" y="2121408"/>
            <a:ext cx="146304" cy="13898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7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09160" y="850392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3930" y="2139696"/>
            <a:ext cx="2722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</a:rPr>
              <a:t>A + C = 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072" y="2798064"/>
            <a:ext cx="2997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</a:rPr>
              <a:t>Av + C = 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024" y="3813048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3080" y="4352544"/>
            <a:ext cx="13083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ci‡gk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3235" y="4352544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g‡nk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1016" y="4974336"/>
            <a:ext cx="891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cig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9744" y="4974336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99705" y="4974336"/>
            <a:ext cx="713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5131" y="4974336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gnv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11117" y="4974336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84210" y="4974336"/>
            <a:ext cx="713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Ck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5700" y="2112264"/>
            <a:ext cx="2715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</a:rPr>
              <a:t>A + D = 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04404" y="2697480"/>
            <a:ext cx="2818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SutonnyMJ" pitchFamily="2" charset="0"/>
              </a:rPr>
              <a:t>Av + D = 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3173" y="4352544"/>
            <a:ext cx="1367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m~‡</a:t>
            </a:r>
            <a:r>
              <a:rPr lang="en-US" sz="4000" dirty="0" err="1" smtClean="0">
                <a:latin typeface="SutonnyMJ" pitchFamily="2" charset="0"/>
              </a:rPr>
              <a:t>hv</a:t>
            </a:r>
            <a:r>
              <a:rPr lang="en-US" sz="4000" dirty="0" smtClean="0">
                <a:latin typeface="SutonnyMJ" pitchFamily="2" charset="0"/>
              </a:rPr>
              <a:t>©`q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37776" y="4352544"/>
            <a:ext cx="1492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h‡_</a:t>
            </a:r>
            <a:r>
              <a:rPr lang="en-US" sz="4000" dirty="0" err="1" smtClean="0">
                <a:latin typeface="SutonnyMJ" pitchFamily="2" charset="0"/>
              </a:rPr>
              <a:t>vwPZ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51076" y="4974336"/>
            <a:ext cx="644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m~h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95217" y="4974336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77454" y="4974336"/>
            <a:ext cx="918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D`q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68376" y="4974336"/>
            <a:ext cx="739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h_v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88809" y="4974336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52760" y="4974336"/>
            <a:ext cx="105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DwPZ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77256" y="2121408"/>
            <a:ext cx="146304" cy="13898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98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28032" y="914400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" y="2139696"/>
            <a:ext cx="2715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A + D = 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" y="2944368"/>
            <a:ext cx="2818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Av + D = 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608" y="3886200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5920" y="4421124"/>
            <a:ext cx="12650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M„‡</a:t>
            </a:r>
            <a:r>
              <a:rPr lang="en-US" sz="4000" dirty="0" err="1" smtClean="0">
                <a:latin typeface="SutonnyMJ" pitchFamily="2" charset="0"/>
              </a:rPr>
              <a:t>nvaŸ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5088636"/>
            <a:ext cx="644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M„n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2108" y="5088636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0712" y="5088636"/>
            <a:ext cx="816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DaŸ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88719" y="4421124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M‡½vwg©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24513" y="5088636"/>
            <a:ext cx="7809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M½v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89272" y="5088636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55872" y="5088636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Dw</a:t>
            </a:r>
            <a:r>
              <a:rPr lang="en-US" sz="4000" dirty="0" smtClean="0">
                <a:latin typeface="SutonnyMJ" pitchFamily="2" charset="0"/>
              </a:rPr>
              <a:t>¤§©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2944" y="2093976"/>
            <a:ext cx="2986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A + F = Ai&amp;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62088" y="2798064"/>
            <a:ext cx="3089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SutonnyMJ" pitchFamily="2" charset="0"/>
              </a:rPr>
              <a:t>Av + F = Ai&amp;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78257" y="4421124"/>
            <a:ext cx="1124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‡`</a:t>
            </a:r>
            <a:r>
              <a:rPr lang="en-US" sz="4000" dirty="0" err="1" smtClean="0">
                <a:latin typeface="SutonnyMJ" pitchFamily="2" charset="0"/>
              </a:rPr>
              <a:t>ewl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17736" y="4421124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gnwl</a:t>
            </a:r>
            <a:r>
              <a:rPr lang="en-US" sz="4000" dirty="0" smtClean="0">
                <a:latin typeface="SutonnyMJ" pitchFamily="2" charset="0"/>
              </a:rPr>
              <a:t>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9711" y="5088636"/>
            <a:ext cx="803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‡`e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60336" y="5088636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90360" y="5088636"/>
            <a:ext cx="7938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Fwl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08023" y="5088636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gnv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64366" y="5088636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57816" y="5088636"/>
            <a:ext cx="7938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Fwl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14416" y="2121408"/>
            <a:ext cx="146304" cy="13898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1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10" grpId="0"/>
      <p:bldP spid="11" grpId="0"/>
      <p:bldP spid="14" grpId="0"/>
      <p:bldP spid="15" grpId="0"/>
      <p:bldP spid="16" grpId="0"/>
      <p:bldP spid="17" grpId="0"/>
      <p:bldP spid="19" grpId="0"/>
      <p:bldP spid="21" grpId="0"/>
      <p:bldP spid="23" grpId="0"/>
      <p:bldP spid="24" grpId="0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1376" y="2203704"/>
            <a:ext cx="3089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</a:rPr>
              <a:t>A + F = </a:t>
            </a:r>
            <a:r>
              <a:rPr lang="en-US" sz="4000" dirty="0" err="1" smtClean="0">
                <a:latin typeface="SutonnyMJ" pitchFamily="2" charset="0"/>
              </a:rPr>
              <a:t>Avi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" y="2834640"/>
            <a:ext cx="3191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</a:rPr>
              <a:t>Av + F = </a:t>
            </a:r>
            <a:r>
              <a:rPr lang="en-US" sz="4000" dirty="0" err="1" smtClean="0">
                <a:latin typeface="SutonnyMJ" pitchFamily="2" charset="0"/>
              </a:rPr>
              <a:t>Avi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208" y="3666744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</a:rPr>
              <a:t>D`vniY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</a:rPr>
              <a:t>:</a:t>
            </a:r>
            <a:endParaRPr lang="en-US" sz="40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0816" y="2221992"/>
            <a:ext cx="2743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</a:rPr>
              <a:t>A + G = H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89520" y="2999232"/>
            <a:ext cx="2845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SutonnyMJ" pitchFamily="2" charset="0"/>
              </a:rPr>
              <a:t>Av + G = H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9112" y="4242816"/>
            <a:ext cx="1183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kxZv</a:t>
            </a:r>
            <a:r>
              <a:rPr lang="en-US" sz="4000" dirty="0" smtClean="0">
                <a:latin typeface="SutonnyMJ" pitchFamily="2" charset="0"/>
              </a:rPr>
              <a:t>_©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8030" y="4242816"/>
            <a:ext cx="1160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Z…</a:t>
            </a:r>
            <a:r>
              <a:rPr lang="en-US" sz="4000" dirty="0" err="1" smtClean="0">
                <a:latin typeface="SutonnyMJ" pitchFamily="2" charset="0"/>
              </a:rPr>
              <a:t>òv</a:t>
            </a:r>
            <a:r>
              <a:rPr lang="en-US" sz="4000" dirty="0" smtClean="0">
                <a:latin typeface="SutonnyMJ" pitchFamily="2" charset="0"/>
              </a:rPr>
              <a:t>_©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1912" y="4999482"/>
            <a:ext cx="841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kxZ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4096" y="4999482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06240" y="4999482"/>
            <a:ext cx="922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Z…</a:t>
            </a:r>
            <a:r>
              <a:rPr lang="en-US" sz="4000" dirty="0" err="1" smtClean="0">
                <a:latin typeface="SutonnyMJ" pitchFamily="2" charset="0"/>
              </a:rPr>
              <a:t>òv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07208" y="4999482"/>
            <a:ext cx="764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FZ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1360" y="4999482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77256" y="4999482"/>
            <a:ext cx="764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FZ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14506" y="4242816"/>
            <a:ext cx="1157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R‰bK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37776" y="4242816"/>
            <a:ext cx="1048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m‰`e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58584" y="4999482"/>
            <a:ext cx="710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Rb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89034" y="4999482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91856" y="4999482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GK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09176" y="4999482"/>
            <a:ext cx="777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m`v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73289" y="4999482"/>
            <a:ext cx="48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+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442448" y="4999482"/>
            <a:ext cx="671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Ge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28032" y="914400"/>
            <a:ext cx="160172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</a:rPr>
              <a:t>imwÜ</a:t>
            </a:r>
            <a:endParaRPr lang="en-US" sz="54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14416" y="2121408"/>
            <a:ext cx="146304" cy="13898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99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496</TotalTime>
  <Words>894</Words>
  <Application>Microsoft Office PowerPoint</Application>
  <PresentationFormat>Widescreen</PresentationFormat>
  <Paragraphs>347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Courier New</vt:lpstr>
      <vt:lpstr>MuhuriMJ</vt:lpstr>
      <vt:lpstr>SutonnyMJ</vt:lpstr>
      <vt:lpstr>Trebuchet MS</vt:lpstr>
      <vt:lpstr>Wingdings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44</cp:revision>
  <dcterms:created xsi:type="dcterms:W3CDTF">2020-09-02T14:56:36Z</dcterms:created>
  <dcterms:modified xsi:type="dcterms:W3CDTF">2020-09-04T06:23:42Z</dcterms:modified>
</cp:coreProperties>
</file>