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80" r:id="rId19"/>
    <p:sldId id="268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68850-712A-498F-A2E4-3051F4C8752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811B0-0185-4C3F-B17C-A76042DE3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6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11B0-0185-4C3F-B17C-A76042DE3E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7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3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2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3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1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51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0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7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02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7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0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0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38E4C6-B6D7-4EEB-8CCF-257FC23035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FB5776-0639-4B99-AC64-770AB005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3664" y="1659730"/>
            <a:ext cx="84081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latin typeface="SutonnyMJ" pitchFamily="2" charset="0"/>
              </a:rPr>
              <a:t>mevB‡K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latin typeface="SutonnyMJ" pitchFamily="2" charset="0"/>
              </a:rPr>
              <a:t> </a:t>
            </a:r>
            <a:r>
              <a:rPr lang="en-US" sz="6600" b="1" u="sng" dirty="0" err="1" smtClean="0">
                <a:ln>
                  <a:solidFill>
                    <a:sysClr val="windowText" lastClr="000000"/>
                  </a:solidFill>
                </a:ln>
                <a:latin typeface="SutonnyMJ" pitchFamily="2" charset="0"/>
              </a:rPr>
              <a:t>m¦vMZg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latin typeface="SutonnyMJ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latin typeface="SutonnyMJ" pitchFamily="2" charset="0"/>
              </a:rPr>
              <a:t>RvbvB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latin typeface="SutonnyMJ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latin typeface="SutonnyMJ" pitchFamily="2" charset="0"/>
              </a:rPr>
              <a:t>AvR‡Ki</a:t>
            </a:r>
            <a:endParaRPr lang="en-US" sz="6600" dirty="0" smtClean="0">
              <a:ln>
                <a:solidFill>
                  <a:sysClr val="windowText" lastClr="000000"/>
                </a:solidFill>
              </a:ln>
              <a:latin typeface="SutonnyMJ" pitchFamily="2" charset="0"/>
            </a:endParaRPr>
          </a:p>
          <a:p>
            <a:pPr algn="ctr"/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latin typeface="SutonnyMJ" pitchFamily="2" charset="0"/>
              </a:rPr>
              <a:t>cvVP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latin typeface="SutonnyMJ" pitchFamily="2" charset="0"/>
              </a:rPr>
              <a:t>‡µ</a:t>
            </a:r>
            <a:r>
              <a:rPr lang="en-US" sz="6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7200" dirty="0" smtClean="0">
                <a:latin typeface="SutonnyMJ" pitchFamily="2" charset="0"/>
              </a:rPr>
              <a:t>             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2274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232" y="1527048"/>
            <a:ext cx="164179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e¨ÄbmwÜ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85219" y="2399700"/>
            <a:ext cx="6040060" cy="753606"/>
            <a:chOff x="2029968" y="1600200"/>
            <a:chExt cx="6040060" cy="753606"/>
          </a:xfrm>
        </p:grpSpPr>
        <p:sp>
          <p:nvSpPr>
            <p:cNvPr id="4" name="TextBox 3"/>
            <p:cNvSpPr txBox="1"/>
            <p:nvPr/>
          </p:nvSpPr>
          <p:spPr>
            <a:xfrm>
              <a:off x="2029968" y="1627632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33088" y="1645920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75888" y="1636776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utonnyMJ" pitchFamily="2" charset="0"/>
                </a:rPr>
                <a:t>+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79008" y="164592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SutonnyMJ" pitchFamily="2" charset="0"/>
                </a:rPr>
                <a:t>=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28232" y="1600200"/>
              <a:ext cx="16417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e¨ÄbmwÜ</a:t>
              </a:r>
              <a:endParaRPr lang="en-US" sz="4000" dirty="0">
                <a:latin typeface="SutonnyMJ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9121" y="2927934"/>
            <a:ext cx="4309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SutonnyMJ" pitchFamily="2" charset="0"/>
              </a:rPr>
              <a:t>Z&amp; + k = ”&amp; + Q = ”Q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121" y="3515982"/>
            <a:ext cx="4293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SutonnyMJ" pitchFamily="2" charset="0"/>
              </a:rPr>
              <a:t>Z&amp; + n = `&amp; + a = ×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121" y="4104030"/>
            <a:ext cx="4245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SutonnyMJ" pitchFamily="2" charset="0"/>
              </a:rPr>
              <a:t>`&amp; + n = `&amp; + a = ×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121" y="4692079"/>
            <a:ext cx="2895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SutonnyMJ" pitchFamily="2" charset="0"/>
              </a:rPr>
              <a:t>Z&amp; + W = Ç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8452" y="2983354"/>
            <a:ext cx="3368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Dr + </a:t>
            </a:r>
            <a:r>
              <a:rPr lang="en-US" sz="4000" dirty="0" err="1" smtClean="0">
                <a:latin typeface="SutonnyMJ" pitchFamily="2" charset="0"/>
              </a:rPr>
              <a:t>k¦vm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D”Qvm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8452" y="3571402"/>
            <a:ext cx="3187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Dr + </a:t>
            </a:r>
            <a:r>
              <a:rPr lang="en-US" sz="4000" dirty="0" err="1" smtClean="0">
                <a:latin typeface="SutonnyMJ" pitchFamily="2" charset="0"/>
              </a:rPr>
              <a:t>nvi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D×vi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8452" y="4159450"/>
            <a:ext cx="3381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c`&amp; + </a:t>
            </a:r>
            <a:r>
              <a:rPr lang="en-US" sz="4000" dirty="0" err="1" smtClean="0">
                <a:latin typeface="SutonnyMJ" pitchFamily="2" charset="0"/>
              </a:rPr>
              <a:t>nwZ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c×wZ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8452" y="4747499"/>
            <a:ext cx="3419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Dr + </a:t>
            </a:r>
            <a:r>
              <a:rPr lang="en-US" sz="4000" dirty="0" err="1" smtClean="0">
                <a:latin typeface="SutonnyMJ" pitchFamily="2" charset="0"/>
              </a:rPr>
              <a:t>Wxb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DÇxb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0912" y="3118104"/>
            <a:ext cx="87551" cy="27706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00059" y="3971640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D`vniY</a:t>
            </a:r>
            <a:r>
              <a:rPr lang="en-US" sz="4000" dirty="0" smtClean="0">
                <a:latin typeface="SutonnyMJ" pitchFamily="2" charset="0"/>
              </a:rPr>
              <a:t>: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885" y="5264736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SutonnyMJ" pitchFamily="2" charset="0"/>
              </a:rPr>
              <a:t>Z&amp; + j = </a:t>
            </a:r>
            <a:r>
              <a:rPr lang="en-US" sz="4000" dirty="0" err="1" smtClean="0">
                <a:latin typeface="SutonnyMJ" pitchFamily="2" charset="0"/>
              </a:rPr>
              <a:t>jø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86924" y="5320153"/>
            <a:ext cx="3241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Dr + </a:t>
            </a:r>
            <a:r>
              <a:rPr lang="en-US" sz="4000" dirty="0" err="1" smtClean="0">
                <a:latin typeface="SutonnyMJ" pitchFamily="2" charset="0"/>
              </a:rPr>
              <a:t>jvm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Djøvm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2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232" y="1527048"/>
            <a:ext cx="164179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e¨ÄbmwÜ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94456" y="2417895"/>
            <a:ext cx="6040060" cy="744462"/>
            <a:chOff x="2029968" y="1627632"/>
            <a:chExt cx="6040060" cy="744462"/>
          </a:xfrm>
        </p:grpSpPr>
        <p:sp>
          <p:nvSpPr>
            <p:cNvPr id="4" name="TextBox 3"/>
            <p:cNvSpPr txBox="1"/>
            <p:nvPr/>
          </p:nvSpPr>
          <p:spPr>
            <a:xfrm>
              <a:off x="2029968" y="1627632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34256" y="1664208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4429" y="1636776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utonnyMJ" pitchFamily="2" charset="0"/>
                </a:rPr>
                <a:t>+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28387" y="164592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SutonnyMJ" pitchFamily="2" charset="0"/>
                </a:rPr>
                <a:t>=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28232" y="1637144"/>
              <a:ext cx="16417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e¨ÄbmwÜ</a:t>
              </a:r>
              <a:endParaRPr lang="en-US" sz="4000" dirty="0">
                <a:latin typeface="SutonnyMJ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03564" y="2918691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K&amp; + ` = M&amp; + `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564" y="3498273"/>
            <a:ext cx="3522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U&amp; + h = W&amp; + h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564" y="4077855"/>
            <a:ext cx="3607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 smtClean="0">
                <a:latin typeface="SutonnyMJ" pitchFamily="2" charset="0"/>
              </a:rPr>
              <a:t> Z&amp; + N = `&amp; + N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564" y="4657437"/>
            <a:ext cx="3565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 smtClean="0">
                <a:latin typeface="SutonnyMJ" pitchFamily="2" charset="0"/>
              </a:rPr>
              <a:t> Z&amp; + h = `&amp; + h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3564" y="5237019"/>
            <a:ext cx="357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 smtClean="0">
                <a:latin typeface="SutonnyMJ" pitchFamily="2" charset="0"/>
              </a:rPr>
              <a:t> Z&amp; + e = `&amp; + e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7627" y="4091708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D`vniY</a:t>
            </a:r>
            <a:r>
              <a:rPr lang="en-US" sz="4000" dirty="0" smtClean="0">
                <a:latin typeface="SutonnyMJ" pitchFamily="2" charset="0"/>
              </a:rPr>
              <a:t>: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3521" y="3103420"/>
            <a:ext cx="73891" cy="27247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76247" y="3011057"/>
            <a:ext cx="3632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evK</a:t>
            </a:r>
            <a:r>
              <a:rPr lang="en-US" sz="4000" dirty="0" smtClean="0">
                <a:latin typeface="SutonnyMJ" pitchFamily="2" charset="0"/>
              </a:rPr>
              <a:t>&amp; + `</a:t>
            </a:r>
            <a:r>
              <a:rPr lang="en-US" sz="4000" dirty="0" err="1" smtClean="0">
                <a:latin typeface="SutonnyMJ" pitchFamily="2" charset="0"/>
              </a:rPr>
              <a:t>vb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evM`vb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6247" y="3567548"/>
            <a:ext cx="3105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lU</a:t>
            </a:r>
            <a:r>
              <a:rPr lang="en-US" sz="4000" dirty="0" smtClean="0">
                <a:latin typeface="SutonnyMJ" pitchFamily="2" charset="0"/>
              </a:rPr>
              <a:t>&amp; + </a:t>
            </a:r>
            <a:r>
              <a:rPr lang="en-US" sz="4000" dirty="0" err="1" smtClean="0">
                <a:latin typeface="SutonnyMJ" pitchFamily="2" charset="0"/>
              </a:rPr>
              <a:t>hš</a:t>
            </a:r>
            <a:r>
              <a:rPr lang="en-US" sz="4000" dirty="0" smtClean="0">
                <a:latin typeface="SutonnyMJ" pitchFamily="2" charset="0"/>
              </a:rPr>
              <a:t>¿ = </a:t>
            </a:r>
            <a:r>
              <a:rPr lang="en-US" sz="4000" dirty="0" err="1" smtClean="0">
                <a:latin typeface="SutonnyMJ" pitchFamily="2" charset="0"/>
              </a:rPr>
              <a:t>lohš</a:t>
            </a:r>
            <a:r>
              <a:rPr lang="en-US" sz="4000" dirty="0" smtClean="0">
                <a:latin typeface="SutonnyMJ" pitchFamily="2" charset="0"/>
              </a:rPr>
              <a:t>¿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6247" y="4124039"/>
            <a:ext cx="3866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Dr + </a:t>
            </a:r>
            <a:r>
              <a:rPr lang="en-US" sz="4000" dirty="0" err="1" smtClean="0">
                <a:latin typeface="SutonnyMJ" pitchFamily="2" charset="0"/>
              </a:rPr>
              <a:t>NvUb</a:t>
            </a:r>
            <a:r>
              <a:rPr lang="en-US" sz="4000" dirty="0" smtClean="0">
                <a:latin typeface="SutonnyMJ" pitchFamily="2" charset="0"/>
              </a:rPr>
              <a:t> = D`&amp;&amp;&amp;</a:t>
            </a:r>
            <a:r>
              <a:rPr lang="en-US" sz="4000" dirty="0" err="1" smtClean="0">
                <a:latin typeface="SutonnyMJ" pitchFamily="2" charset="0"/>
              </a:rPr>
              <a:t>NvUb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76247" y="4680530"/>
            <a:ext cx="358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Dr + †hvM = D‡`¨vM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76247" y="5237020"/>
            <a:ext cx="3480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Dr + </a:t>
            </a:r>
            <a:r>
              <a:rPr lang="en-US" sz="4000" dirty="0" err="1" smtClean="0">
                <a:latin typeface="SutonnyMJ" pitchFamily="2" charset="0"/>
              </a:rPr>
              <a:t>eÜb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DØÜb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6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232" y="1527048"/>
            <a:ext cx="164179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e¨ÄbmwÜ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94456" y="2417895"/>
            <a:ext cx="6040060" cy="744462"/>
            <a:chOff x="2029968" y="1627632"/>
            <a:chExt cx="6040060" cy="744462"/>
          </a:xfrm>
        </p:grpSpPr>
        <p:sp>
          <p:nvSpPr>
            <p:cNvPr id="4" name="TextBox 3"/>
            <p:cNvSpPr txBox="1"/>
            <p:nvPr/>
          </p:nvSpPr>
          <p:spPr>
            <a:xfrm>
              <a:off x="2029968" y="1627632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34256" y="1664208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4429" y="1636776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utonnyMJ" pitchFamily="2" charset="0"/>
                </a:rPr>
                <a:t>+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28387" y="164592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SutonnyMJ" pitchFamily="2" charset="0"/>
                </a:rPr>
                <a:t>=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28232" y="1637144"/>
              <a:ext cx="16417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e¨ÄbmwÜ</a:t>
              </a:r>
              <a:endParaRPr lang="en-US" sz="4000" dirty="0">
                <a:latin typeface="SutonnyMJ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3428" y="2918691"/>
            <a:ext cx="3829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K&amp; + b = MO + b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428" y="3498273"/>
            <a:ext cx="4003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Z&amp; + g = `/b + g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428" y="4077855"/>
            <a:ext cx="3802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utonnyMJ" pitchFamily="2" charset="0"/>
              </a:rPr>
              <a:t> g&amp; + K&amp; = O + K&amp;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428" y="4657437"/>
            <a:ext cx="3635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utonnyMJ" pitchFamily="2" charset="0"/>
              </a:rPr>
              <a:t> g&amp; + P&amp; = T + P&amp;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428" y="5237019"/>
            <a:ext cx="3648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utonnyMJ" pitchFamily="2" charset="0"/>
              </a:rPr>
              <a:t> g&amp; + Z&amp; = b&amp; + Z&amp;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4285" y="4091708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D`vniY</a:t>
            </a:r>
            <a:r>
              <a:rPr lang="en-US" sz="4000" dirty="0" smtClean="0">
                <a:latin typeface="SutonnyMJ" pitchFamily="2" charset="0"/>
              </a:rPr>
              <a:t>: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8102" y="3149602"/>
            <a:ext cx="73891" cy="27247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21711" y="3011057"/>
            <a:ext cx="5589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w`K</a:t>
            </a:r>
            <a:r>
              <a:rPr lang="en-US" sz="4000" dirty="0" smtClean="0">
                <a:latin typeface="SutonnyMJ" pitchFamily="2" charset="0"/>
              </a:rPr>
              <a:t> + wbY©q = </a:t>
            </a:r>
            <a:r>
              <a:rPr lang="en-US" sz="4000" dirty="0" err="1" smtClean="0">
                <a:latin typeface="SutonnyMJ" pitchFamily="2" charset="0"/>
              </a:rPr>
              <a:t>w`MwbY©q</a:t>
            </a:r>
            <a:r>
              <a:rPr lang="en-US" sz="4000" dirty="0" smtClean="0">
                <a:latin typeface="SutonnyMJ" pitchFamily="2" charset="0"/>
              </a:rPr>
              <a:t>/</a:t>
            </a:r>
            <a:r>
              <a:rPr lang="en-US" sz="4000" dirty="0" err="1" smtClean="0">
                <a:latin typeface="SutonnyMJ" pitchFamily="2" charset="0"/>
              </a:rPr>
              <a:t>w`OwbY©q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1711" y="3567548"/>
            <a:ext cx="5081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Zr</a:t>
            </a:r>
            <a:r>
              <a:rPr lang="en-US" sz="4000" dirty="0" smtClean="0">
                <a:latin typeface="SutonnyMJ" pitchFamily="2" charset="0"/>
              </a:rPr>
              <a:t> + </a:t>
            </a:r>
            <a:r>
              <a:rPr lang="en-US" sz="4000" dirty="0" err="1" smtClean="0">
                <a:latin typeface="SutonnyMJ" pitchFamily="2" charset="0"/>
              </a:rPr>
              <a:t>g‡a</a:t>
            </a:r>
            <a:r>
              <a:rPr lang="en-US" sz="4000" dirty="0" smtClean="0">
                <a:latin typeface="SutonnyMJ" pitchFamily="2" charset="0"/>
              </a:rPr>
              <a:t>¨ = Z`&amp;</a:t>
            </a:r>
            <a:r>
              <a:rPr lang="en-US" sz="4000" dirty="0" err="1" smtClean="0">
                <a:latin typeface="SutonnyMJ" pitchFamily="2" charset="0"/>
              </a:rPr>
              <a:t>g‡a</a:t>
            </a:r>
            <a:r>
              <a:rPr lang="en-US" sz="4000" dirty="0" smtClean="0">
                <a:latin typeface="SutonnyMJ" pitchFamily="2" charset="0"/>
              </a:rPr>
              <a:t>¨/</a:t>
            </a:r>
            <a:r>
              <a:rPr lang="en-US" sz="4000" dirty="0" err="1" smtClean="0">
                <a:latin typeface="SutonnyMJ" pitchFamily="2" charset="0"/>
              </a:rPr>
              <a:t>Zb</a:t>
            </a:r>
            <a:r>
              <a:rPr lang="en-US" sz="4000" dirty="0" smtClean="0">
                <a:latin typeface="SutonnyMJ" pitchFamily="2" charset="0"/>
              </a:rPr>
              <a:t>¥‡a¨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1711" y="4124039"/>
            <a:ext cx="2831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kg&amp; + </a:t>
            </a:r>
            <a:r>
              <a:rPr lang="en-US" sz="4000" dirty="0" err="1" smtClean="0">
                <a:latin typeface="SutonnyMJ" pitchFamily="2" charset="0"/>
              </a:rPr>
              <a:t>Kv</a:t>
            </a:r>
            <a:r>
              <a:rPr lang="en-US" sz="4000" dirty="0" smtClean="0">
                <a:latin typeface="SutonnyMJ" pitchFamily="2" charset="0"/>
              </a:rPr>
              <a:t> = k¼v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1711" y="4680530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mg&amp; + </a:t>
            </a:r>
            <a:r>
              <a:rPr lang="en-US" sz="4000" dirty="0" err="1" smtClean="0">
                <a:latin typeface="SutonnyMJ" pitchFamily="2" charset="0"/>
              </a:rPr>
              <a:t>Pq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mÂq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21711" y="5237020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mg&amp; + </a:t>
            </a:r>
            <a:r>
              <a:rPr lang="en-US" sz="4000" dirty="0" err="1" smtClean="0">
                <a:latin typeface="SutonnyMJ" pitchFamily="2" charset="0"/>
              </a:rPr>
              <a:t>Zvc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mšÍvc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232" y="1527048"/>
            <a:ext cx="164179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e¨ÄbmwÜ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7820" y="2525499"/>
            <a:ext cx="1720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SutonnyMJ" pitchFamily="2" charset="0"/>
              </a:rPr>
              <a:t> s = g&amp;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4852" y="3499335"/>
            <a:ext cx="1156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msev</a:t>
            </a:r>
            <a:r>
              <a:rPr lang="en-US" sz="4000" dirty="0" smtClean="0">
                <a:latin typeface="SutonnyMJ" pitchFamily="2" charset="0"/>
              </a:rPr>
              <a:t>`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3668" y="3499335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msmvi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7136" y="3499335"/>
            <a:ext cx="1175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mshg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5188" y="3499335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mskq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0532" y="4368015"/>
            <a:ext cx="1806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mg&amp; + </a:t>
            </a:r>
            <a:r>
              <a:rPr lang="en-US" sz="4000" dirty="0" err="1" smtClean="0">
                <a:latin typeface="SutonnyMJ" pitchFamily="2" charset="0"/>
              </a:rPr>
              <a:t>ev</a:t>
            </a:r>
            <a:r>
              <a:rPr lang="en-US" sz="4000" dirty="0" smtClean="0">
                <a:latin typeface="SutonnyMJ" pitchFamily="2" charset="0"/>
              </a:rPr>
              <a:t>`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9348" y="4368015"/>
            <a:ext cx="1941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mg&amp; + mvi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2816" y="4368015"/>
            <a:ext cx="182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mg&amp; + hg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0868" y="4368015"/>
            <a:ext cx="1863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mg&amp; + </a:t>
            </a:r>
            <a:r>
              <a:rPr lang="en-US" sz="4000" dirty="0" err="1" smtClean="0">
                <a:latin typeface="SutonnyMJ" pitchFamily="2" charset="0"/>
              </a:rPr>
              <a:t>kq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232" y="1527048"/>
            <a:ext cx="164179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e¨ÄbmwÜ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0496" y="3635151"/>
            <a:ext cx="3318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SutonnyMJ" pitchFamily="2" charset="0"/>
              </a:rPr>
              <a:t>P&amp; + b = P&amp; + T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0496" y="4332496"/>
            <a:ext cx="3494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SutonnyMJ" pitchFamily="2" charset="0"/>
              </a:rPr>
              <a:t>R&amp; + b = R&amp; + T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7035" y="3662860"/>
            <a:ext cx="3015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ivR</a:t>
            </a:r>
            <a:r>
              <a:rPr lang="en-US" sz="4000" dirty="0" smtClean="0">
                <a:latin typeface="SutonnyMJ" pitchFamily="2" charset="0"/>
              </a:rPr>
              <a:t>&amp; + </a:t>
            </a:r>
            <a:r>
              <a:rPr lang="en-US" sz="4000" dirty="0" err="1" smtClean="0">
                <a:latin typeface="SutonnyMJ" pitchFamily="2" charset="0"/>
              </a:rPr>
              <a:t>bx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ivÁx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7035" y="4360205"/>
            <a:ext cx="2605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hR</a:t>
            </a:r>
            <a:r>
              <a:rPr lang="en-US" sz="4000" dirty="0" smtClean="0">
                <a:latin typeface="SutonnyMJ" pitchFamily="2" charset="0"/>
              </a:rPr>
              <a:t>&amp; + b = </a:t>
            </a:r>
            <a:r>
              <a:rPr lang="en-US" sz="4000" dirty="0" err="1" smtClean="0">
                <a:latin typeface="SutonnyMJ" pitchFamily="2" charset="0"/>
              </a:rPr>
              <a:t>hÁ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4191" y="3820437"/>
            <a:ext cx="99017" cy="10350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10034" y="4035556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D`vniY</a:t>
            </a:r>
            <a:r>
              <a:rPr lang="en-US" sz="4000" dirty="0" smtClean="0">
                <a:latin typeface="SutonnyMJ" pitchFamily="2" charset="0"/>
              </a:rPr>
              <a:t>:</a:t>
            </a:r>
            <a:endParaRPr lang="en-US" sz="4000" dirty="0">
              <a:latin typeface="SutonnyMJ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94456" y="2417895"/>
            <a:ext cx="6040060" cy="744462"/>
            <a:chOff x="2029968" y="1627632"/>
            <a:chExt cx="6040060" cy="744462"/>
          </a:xfrm>
        </p:grpSpPr>
        <p:sp>
          <p:nvSpPr>
            <p:cNvPr id="12" name="TextBox 11"/>
            <p:cNvSpPr txBox="1"/>
            <p:nvPr/>
          </p:nvSpPr>
          <p:spPr>
            <a:xfrm>
              <a:off x="2029968" y="1627632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34256" y="1664208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4429" y="1636776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utonnyMJ" pitchFamily="2" charset="0"/>
                </a:rPr>
                <a:t>+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28387" y="164592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SutonnyMJ" pitchFamily="2" charset="0"/>
                </a:rPr>
                <a:t>=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28232" y="1637144"/>
              <a:ext cx="16417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e¨ÄbmwÜ</a:t>
              </a:r>
              <a:endParaRPr lang="en-US" sz="4000" dirty="0">
                <a:latin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232" y="1527048"/>
            <a:ext cx="164179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e¨ÄbmwÜ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7984" y="2510028"/>
            <a:ext cx="3018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</a:rPr>
              <a:t>wbcvZ‡b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</a:rPr>
              <a:t>wm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×:</a:t>
            </a:r>
            <a:endParaRPr lang="en-US" sz="4000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1808" y="2510028"/>
            <a:ext cx="4924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‡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</a:rPr>
              <a:t>Kv‡bv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</a:rPr>
              <a:t>wbqg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</a:rPr>
              <a:t>Abymv‡i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</a:rPr>
              <a:t>nqbv</a:t>
            </a:r>
            <a:r>
              <a:rPr lang="en-US" sz="4000" smtClean="0">
                <a:solidFill>
                  <a:srgbClr val="002060"/>
                </a:solidFill>
                <a:latin typeface="SutonnyMJ" pitchFamily="2" charset="0"/>
              </a:rPr>
              <a:t>|</a:t>
            </a:r>
            <a:r>
              <a:rPr lang="en-US" sz="4000" smtClean="0">
                <a:solidFill>
                  <a:schemeClr val="bg1"/>
                </a:solidFill>
                <a:latin typeface="SutonnyMJ" pitchFamily="2" charset="0"/>
              </a:rPr>
              <a:t>|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4248" y="3072384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D`vniY</a:t>
            </a:r>
            <a:r>
              <a:rPr lang="en-US" sz="4000" dirty="0" smtClean="0">
                <a:latin typeface="SutonnyMJ" pitchFamily="2" charset="0"/>
              </a:rPr>
              <a:t>: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2567" y="3150882"/>
            <a:ext cx="3074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Av + </a:t>
            </a:r>
            <a:r>
              <a:rPr lang="en-US" sz="4000" dirty="0" err="1" smtClean="0">
                <a:latin typeface="SutonnyMJ" pitchFamily="2" charset="0"/>
              </a:rPr>
              <a:t>Ph</a:t>
            </a:r>
            <a:r>
              <a:rPr lang="en-US" sz="4000" dirty="0" smtClean="0">
                <a:latin typeface="SutonnyMJ" pitchFamily="2" charset="0"/>
              </a:rPr>
              <a:t>© = </a:t>
            </a:r>
            <a:r>
              <a:rPr lang="en-US" sz="4000" dirty="0" err="1" smtClean="0">
                <a:latin typeface="SutonnyMJ" pitchFamily="2" charset="0"/>
              </a:rPr>
              <a:t>Avðh</a:t>
            </a:r>
            <a:r>
              <a:rPr lang="en-US" sz="4000" dirty="0" smtClean="0">
                <a:latin typeface="SutonnyMJ" pitchFamily="2" charset="0"/>
              </a:rPr>
              <a:t>©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2567" y="3849484"/>
            <a:ext cx="3860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e„nr</a:t>
            </a:r>
            <a:r>
              <a:rPr lang="en-US" sz="4000" dirty="0" smtClean="0">
                <a:latin typeface="SutonnyMJ" pitchFamily="2" charset="0"/>
              </a:rPr>
              <a:t> + </a:t>
            </a:r>
            <a:r>
              <a:rPr lang="en-US" sz="4000" dirty="0" err="1" smtClean="0">
                <a:latin typeface="SutonnyMJ" pitchFamily="2" charset="0"/>
              </a:rPr>
              <a:t>cwZ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e„n¯úwZ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2567" y="4548086"/>
            <a:ext cx="3502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gbm</a:t>
            </a:r>
            <a:r>
              <a:rPr lang="en-US" sz="4000" dirty="0" smtClean="0">
                <a:latin typeface="SutonnyMJ" pitchFamily="2" charset="0"/>
              </a:rPr>
              <a:t>&amp; + </a:t>
            </a:r>
            <a:r>
              <a:rPr lang="en-US" sz="4000" dirty="0" err="1" smtClean="0">
                <a:latin typeface="SutonnyMJ" pitchFamily="2" charset="0"/>
              </a:rPr>
              <a:t>Clv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gbxlv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2567" y="5246688"/>
            <a:ext cx="4273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cZr</a:t>
            </a:r>
            <a:r>
              <a:rPr lang="en-US" sz="4000" dirty="0" smtClean="0">
                <a:latin typeface="SutonnyMJ" pitchFamily="2" charset="0"/>
              </a:rPr>
              <a:t> + </a:t>
            </a:r>
            <a:r>
              <a:rPr lang="en-US" sz="4000" dirty="0" err="1" smtClean="0">
                <a:latin typeface="SutonnyMJ" pitchFamily="2" charset="0"/>
              </a:rPr>
              <a:t>AÄwj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cZÄwj</a:t>
            </a:r>
            <a:r>
              <a:rPr lang="en-US" sz="4000" dirty="0" smtClean="0">
                <a:latin typeface="SutonnyMJ" pitchFamily="2" charset="0"/>
              </a:rPr>
              <a:t> 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3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232" y="1527048"/>
            <a:ext cx="1601721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wemM©mwÜ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862572" y="1641348"/>
            <a:ext cx="832104" cy="4389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Up Arrow 3"/>
          <p:cNvSpPr/>
          <p:nvPr/>
        </p:nvSpPr>
        <p:spPr>
          <a:xfrm rot="13500000">
            <a:off x="5197469" y="2083252"/>
            <a:ext cx="1696434" cy="1752409"/>
          </a:xfrm>
          <a:prstGeom prst="leftUpArrow">
            <a:avLst>
              <a:gd name="adj1" fmla="val 9948"/>
              <a:gd name="adj2" fmla="val 25000"/>
              <a:gd name="adj3" fmla="val 135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7448" y="3328416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i-RvZ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0528" y="3310128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m-</a:t>
            </a:r>
            <a:r>
              <a:rPr lang="en-US" sz="4000" dirty="0" err="1" smtClean="0">
                <a:latin typeface="SutonnyMJ" pitchFamily="2" charset="0"/>
              </a:rPr>
              <a:t>RvZ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1144" y="4032504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g‡bvt</a:t>
            </a:r>
            <a:r>
              <a:rPr lang="en-US" sz="4000" dirty="0" smtClean="0">
                <a:latin typeface="SutonnyMJ" pitchFamily="2" charset="0"/>
              </a:rPr>
              <a:t> + </a:t>
            </a:r>
            <a:r>
              <a:rPr lang="en-US" sz="4000" dirty="0" err="1" smtClean="0">
                <a:latin typeface="SutonnyMJ" pitchFamily="2" charset="0"/>
              </a:rPr>
              <a:t>ig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g‡bvig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5549702" y="4736159"/>
            <a:ext cx="568341" cy="2477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72584" y="5001768"/>
            <a:ext cx="2398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wemM</a:t>
            </a:r>
            <a:r>
              <a:rPr lang="en-US" sz="4000" dirty="0" smtClean="0">
                <a:latin typeface="SutonnyMJ" pitchFamily="2" charset="0"/>
              </a:rPr>
              <a:t>© + </a:t>
            </a:r>
            <a:r>
              <a:rPr lang="en-US" sz="4000" dirty="0" err="1" smtClean="0">
                <a:latin typeface="SutonnyMJ" pitchFamily="2" charset="0"/>
              </a:rPr>
              <a:t>e¨Äb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9248" y="1499616"/>
            <a:ext cx="115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ms</a:t>
            </a:r>
            <a:r>
              <a:rPr lang="en-US" sz="4000" dirty="0" smtClean="0">
                <a:latin typeface="SutonnyMJ" pitchFamily="2" charset="0"/>
              </a:rPr>
              <a:t>¯‹…Z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0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232" y="1527048"/>
            <a:ext cx="1601721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wemM©mwÜ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844" y="3270735"/>
            <a:ext cx="1048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fv</a:t>
            </a:r>
            <a:r>
              <a:rPr lang="en-US" sz="4000" dirty="0" smtClean="0">
                <a:latin typeface="SutonnyMJ" pitchFamily="2" charset="0"/>
              </a:rPr>
              <a:t>¯‹</a:t>
            </a:r>
            <a:r>
              <a:rPr lang="en-US" sz="4000" dirty="0" err="1" smtClean="0">
                <a:latin typeface="SutonnyMJ" pitchFamily="2" charset="0"/>
              </a:rPr>
              <a:t>i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9660" y="3270735"/>
            <a:ext cx="1298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Anwb©k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3128" y="3270735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Anin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1180" y="3270735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g‡bvni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6524" y="4139415"/>
            <a:ext cx="177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fvt</a:t>
            </a:r>
            <a:r>
              <a:rPr lang="en-US" sz="4000" dirty="0" smtClean="0">
                <a:latin typeface="SutonnyMJ" pitchFamily="2" charset="0"/>
              </a:rPr>
              <a:t> + Ki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5612" y="4139415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Ant + </a:t>
            </a:r>
            <a:r>
              <a:rPr lang="en-US" sz="4000" dirty="0" err="1" smtClean="0">
                <a:latin typeface="SutonnyMJ" pitchFamily="2" charset="0"/>
              </a:rPr>
              <a:t>wbk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7368" y="4139415"/>
            <a:ext cx="20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Ant + An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6860" y="4139415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gbt</a:t>
            </a:r>
            <a:r>
              <a:rPr lang="en-US" sz="4000" dirty="0" smtClean="0">
                <a:latin typeface="SutonnyMJ" pitchFamily="2" charset="0"/>
              </a:rPr>
              <a:t> + </a:t>
            </a:r>
            <a:r>
              <a:rPr lang="en-US" sz="4000" dirty="0" err="1" smtClean="0">
                <a:latin typeface="SutonnyMJ" pitchFamily="2" charset="0"/>
              </a:rPr>
              <a:t>ni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6792" y="1435239"/>
            <a:ext cx="1960793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‡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kÖwYi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KvR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374" y="2531317"/>
            <a:ext cx="183415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u="sng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mwÜ</a:t>
            </a:r>
            <a:r>
              <a:rPr lang="en-US" sz="4000" b="1" u="sng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Ki : </a:t>
            </a:r>
            <a:endParaRPr lang="en-US" sz="4000" b="1" u="sng" dirty="0">
              <a:ln>
                <a:solidFill>
                  <a:schemeClr val="tx1"/>
                </a:solidFill>
              </a:ln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3726" y="2577037"/>
            <a:ext cx="898194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Awf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+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D`q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,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wbt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+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wPý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,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Pjr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+ kw³,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hver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+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Rxeb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,</a:t>
            </a:r>
            <a:endParaRPr lang="en-US" sz="4000" dirty="0">
              <a:ln>
                <a:solidFill>
                  <a:schemeClr val="tx1"/>
                </a:solidFill>
              </a:ln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886" y="3162253"/>
            <a:ext cx="1002870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ll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&amp; + _,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wPr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+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gq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,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Lvwb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+ GK,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AZt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+ Ge,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w`K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&amp; +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gÛj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|</a:t>
            </a:r>
            <a:endParaRPr lang="en-US" sz="4000" dirty="0">
              <a:ln>
                <a:solidFill>
                  <a:schemeClr val="tx1"/>
                </a:solidFill>
              </a:ln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238" y="4186381"/>
            <a:ext cx="117532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u="sng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DËi</a:t>
            </a:r>
            <a:r>
              <a:rPr lang="en-US" sz="4000" b="1" u="sng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:</a:t>
            </a:r>
            <a:endParaRPr lang="en-US" sz="4000" b="1" u="sng" dirty="0">
              <a:ln>
                <a:solidFill>
                  <a:schemeClr val="tx1"/>
                </a:solidFill>
              </a:ln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1390" y="4232101"/>
            <a:ext cx="943559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Afz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¨`q,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wbwðý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, Pj”Qw³, hve¾xeb,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lô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,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wPb¥q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,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LvwbK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,</a:t>
            </a:r>
          </a:p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AZGe,w`MgÛj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|</a:t>
            </a:r>
            <a:endParaRPr lang="en-US" sz="4000" dirty="0">
              <a:ln>
                <a:solidFill>
                  <a:schemeClr val="tx1"/>
                </a:solidFill>
              </a:ln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6792" y="1435239"/>
            <a:ext cx="1917513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evwoi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KvR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2166" y="2449021"/>
            <a:ext cx="874790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1.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wb‡Pi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m~Î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¸‡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jv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Abymi‡Y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wZbwU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K‡i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D`vniY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`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vI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:</a:t>
            </a:r>
            <a:endParaRPr lang="en-US" sz="4000" dirty="0">
              <a:ln>
                <a:solidFill>
                  <a:schemeClr val="tx1"/>
                </a:solidFill>
              </a:ln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3374" y="3043381"/>
            <a:ext cx="769313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(K)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g~a©b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¨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e¨ÄbaŸwbi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c~‡e©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ÒbÓ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ga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~©b¨ ÒYÓ nq|</a:t>
            </a:r>
            <a:endParaRPr lang="en-US" sz="4000" dirty="0">
              <a:ln>
                <a:solidFill>
                  <a:schemeClr val="tx1"/>
                </a:solidFill>
              </a:ln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9950" y="3720037"/>
            <a:ext cx="822853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(L) P&amp; I R&amp; -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Gi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c‡i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bvwmK¨aŸwb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Zvje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¨ T nq|</a:t>
            </a:r>
            <a:endParaRPr lang="en-US" sz="4000" dirty="0">
              <a:ln>
                <a:solidFill>
                  <a:schemeClr val="tx1"/>
                </a:solidFill>
              </a:ln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6527" y="4396693"/>
            <a:ext cx="970721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(M) A Ñ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Kvi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wfbœ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Ab¨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m¦i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c‡i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_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vK‡j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wem‡M©i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¯’‡j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nq|</a:t>
            </a:r>
            <a:endParaRPr lang="en-US" sz="4000" dirty="0">
              <a:ln>
                <a:solidFill>
                  <a:schemeClr val="tx1"/>
                </a:solidFill>
              </a:ln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15513" y="1123726"/>
            <a:ext cx="586985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huriMJ" pitchFamily="2" charset="0"/>
                <a:ea typeface="+mj-ea"/>
                <a:cs typeface="+mj-cs"/>
              </a:rPr>
              <a:t>cwiwPwZ</a:t>
            </a:r>
            <a:endParaRPr kumimoji="0" lang="en-US" sz="6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uhuriMJ" pitchFamily="2" charset="0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63876" y="2254774"/>
            <a:ext cx="5533053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400" dirty="0" err="1" smtClean="0">
                <a:latin typeface="SutonnyMJ" pitchFamily="2" charset="0"/>
                <a:ea typeface="+mj-ea"/>
                <a:cs typeface="+mj-cs"/>
              </a:rPr>
              <a:t>নাম</a:t>
            </a:r>
            <a:r>
              <a:rPr lang="en-US" sz="4400" dirty="0"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4400" dirty="0" smtClean="0">
                <a:latin typeface="SutonnyMJ" pitchFamily="2" charset="0"/>
                <a:ea typeface="+mj-ea"/>
                <a:cs typeface="+mj-cs"/>
              </a:rPr>
              <a:t>        : </a:t>
            </a:r>
            <a:r>
              <a:rPr lang="en-US" sz="4400" dirty="0" err="1" smtClean="0">
                <a:latin typeface="SutonnyMJ" pitchFamily="2" charset="0"/>
                <a:ea typeface="+mj-ea"/>
                <a:cs typeface="+mj-cs"/>
              </a:rPr>
              <a:t>বাপ্পী</a:t>
            </a:r>
            <a:r>
              <a:rPr lang="en-US" sz="4400" dirty="0" smtClean="0"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SutonnyMJ" pitchFamily="2" charset="0"/>
                <a:ea typeface="+mj-ea"/>
                <a:cs typeface="+mj-cs"/>
              </a:rPr>
              <a:t>রানী</a:t>
            </a:r>
            <a:r>
              <a:rPr lang="en-US" sz="4400" dirty="0" smtClean="0"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SutonnyMJ" pitchFamily="2" charset="0"/>
                <a:ea typeface="+mj-ea"/>
                <a:cs typeface="+mj-cs"/>
              </a:rPr>
              <a:t>চৌধুরী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41832" y="3495248"/>
            <a:ext cx="11809445" cy="731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প্রতিষ্ঠান</a:t>
            </a:r>
            <a:r>
              <a:rPr lang="en-US" sz="3200" dirty="0" smtClean="0">
                <a:latin typeface="SutonnyMJ" pitchFamily="2" charset="0"/>
                <a:ea typeface="+mj-ea"/>
                <a:cs typeface="+mj-cs"/>
              </a:rPr>
              <a:t>   : </a:t>
            </a: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পূর্ব</a:t>
            </a:r>
            <a:r>
              <a:rPr lang="en-US" sz="3200" dirty="0" smtClean="0"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গোমদন্ডী</a:t>
            </a:r>
            <a:r>
              <a:rPr lang="en-US" sz="3200" dirty="0" smtClean="0"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আলহ্বাজ</a:t>
            </a:r>
            <a:r>
              <a:rPr lang="en-US" sz="3200" dirty="0" smtClean="0"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বদরুচ</a:t>
            </a:r>
            <a:r>
              <a:rPr lang="en-US" sz="3200" dirty="0" smtClean="0">
                <a:latin typeface="SutonnyMJ" pitchFamily="2" charset="0"/>
                <a:ea typeface="+mj-ea"/>
                <a:cs typeface="+mj-cs"/>
              </a:rPr>
              <a:t>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SutonnyMJ" pitchFamily="2" charset="0"/>
                <a:ea typeface="+mj-ea"/>
                <a:cs typeface="+mj-cs"/>
              </a:rPr>
              <a:t>          </a:t>
            </a: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মেহের</a:t>
            </a:r>
            <a:r>
              <a:rPr lang="en-US" sz="3200" dirty="0" smtClean="0"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উচ্চ</a:t>
            </a:r>
            <a:r>
              <a:rPr lang="en-US" sz="3200" dirty="0" smtClean="0"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বিদ্যালয়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34692" y="4059066"/>
            <a:ext cx="5533053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শ্রেণী</a:t>
            </a:r>
            <a:r>
              <a:rPr lang="en-US" sz="3200" dirty="0" smtClean="0">
                <a:latin typeface="SutonnyMJ" pitchFamily="2" charset="0"/>
                <a:ea typeface="+mj-ea"/>
                <a:cs typeface="+mj-cs"/>
              </a:rPr>
              <a:t>       : </a:t>
            </a: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নবম</a:t>
            </a:r>
            <a:r>
              <a:rPr lang="en-US" sz="3200" dirty="0" smtClean="0">
                <a:latin typeface="SutonnyMJ" pitchFamily="2" charset="0"/>
                <a:ea typeface="+mj-ea"/>
                <a:cs typeface="+mj-cs"/>
              </a:rPr>
              <a:t> - </a:t>
            </a: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দশম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90140" y="4760044"/>
            <a:ext cx="5533053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বিষয়</a:t>
            </a:r>
            <a:r>
              <a:rPr lang="en-US" sz="3200" dirty="0" smtClean="0">
                <a:latin typeface="SutonnyMJ" pitchFamily="2" charset="0"/>
                <a:ea typeface="+mj-ea"/>
                <a:cs typeface="+mj-cs"/>
              </a:rPr>
              <a:t>       : </a:t>
            </a: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বাংলা</a:t>
            </a:r>
            <a:r>
              <a:rPr lang="en-US" sz="3200" dirty="0"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3200" dirty="0" smtClean="0">
                <a:latin typeface="SutonnyMJ" pitchFamily="2" charset="0"/>
                <a:ea typeface="+mj-ea"/>
                <a:cs typeface="+mj-cs"/>
              </a:rPr>
              <a:t>২য় </a:t>
            </a: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পত্র</a:t>
            </a:r>
            <a:r>
              <a:rPr lang="en-US" sz="3200" dirty="0" smtClean="0">
                <a:latin typeface="SutonnyMJ" pitchFamily="2" charset="0"/>
                <a:ea typeface="+mj-ea"/>
                <a:cs typeface="+mj-cs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79244" y="5415300"/>
            <a:ext cx="5533053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সময়</a:t>
            </a:r>
            <a:r>
              <a:rPr lang="en-US" sz="3200" dirty="0" smtClean="0">
                <a:latin typeface="SutonnyMJ" pitchFamily="2" charset="0"/>
                <a:ea typeface="+mj-ea"/>
                <a:cs typeface="+mj-cs"/>
              </a:rPr>
              <a:t>       : ৪৫ </a:t>
            </a:r>
            <a:r>
              <a:rPr lang="en-US" sz="3200" dirty="0" err="1" smtClean="0">
                <a:latin typeface="SutonnyMJ" pitchFamily="2" charset="0"/>
                <a:ea typeface="+mj-ea"/>
                <a:cs typeface="+mj-cs"/>
              </a:rPr>
              <a:t>মিনিট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pic>
        <p:nvPicPr>
          <p:cNvPr id="8" name="Picture 7" descr="E:\Rajesh Images\me\.picasaoriginals\18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3144" y="749809"/>
            <a:ext cx="2039112" cy="22951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37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7260" y="1136257"/>
            <a:ext cx="2074607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u="sng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utonnyMJ" pitchFamily="2" charset="0"/>
              </a:rPr>
              <a:t>ab¨ev</a:t>
            </a:r>
            <a:r>
              <a:rPr lang="en-US" sz="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utonnyMJ" pitchFamily="2" charset="0"/>
              </a:rPr>
              <a:t>`</a:t>
            </a:r>
            <a:endParaRPr lang="en-US" sz="66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9353" y="3296644"/>
            <a:ext cx="5149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cieZ©x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K¬v‡m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AveviI</a:t>
            </a:r>
            <a:r>
              <a:rPr lang="en-US" sz="4000" dirty="0" smtClean="0">
                <a:latin typeface="SutonnyMJ" pitchFamily="2" charset="0"/>
              </a:rPr>
              <a:t> †`</a:t>
            </a:r>
            <a:r>
              <a:rPr lang="en-US" sz="4000" dirty="0" err="1" smtClean="0">
                <a:latin typeface="SutonnyMJ" pitchFamily="2" charset="0"/>
              </a:rPr>
              <a:t>Lv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n‡e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5714" y="4063262"/>
            <a:ext cx="4336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mK‡j</a:t>
            </a:r>
            <a:r>
              <a:rPr lang="en-US" sz="4000" dirty="0" smtClean="0">
                <a:latin typeface="SutonnyMJ" pitchFamily="2" charset="0"/>
              </a:rPr>
              <a:t> my¯’ I </a:t>
            </a:r>
            <a:r>
              <a:rPr lang="en-US" sz="4000" dirty="0" err="1" smtClean="0">
                <a:latin typeface="SutonnyMJ" pitchFamily="2" charset="0"/>
              </a:rPr>
              <a:t>fv‡jv</a:t>
            </a:r>
            <a:r>
              <a:rPr lang="en-US" sz="4000" dirty="0" smtClean="0">
                <a:latin typeface="SutonnyMJ" pitchFamily="2" charset="0"/>
              </a:rPr>
              <a:t> _</a:t>
            </a:r>
            <a:r>
              <a:rPr lang="en-US" sz="4000" dirty="0" err="1" smtClean="0">
                <a:latin typeface="SutonnyMJ" pitchFamily="2" charset="0"/>
              </a:rPr>
              <a:t>v‡Kv</a:t>
            </a:r>
            <a:r>
              <a:rPr lang="en-US" sz="4000" dirty="0" smtClean="0">
                <a:latin typeface="SutonnyMJ" pitchFamily="2" charset="0"/>
              </a:rPr>
              <a:t> 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4695" y="1466585"/>
            <a:ext cx="4717958" cy="83099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</a:rPr>
              <a:t>AvR‡Ki</a:t>
            </a:r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</a:rPr>
              <a:t>cv‡Vi</a:t>
            </a:r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</a:rPr>
              <a:t>welqe</a:t>
            </a:r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</a:rPr>
              <a:t>¯‘</a:t>
            </a:r>
            <a:endParaRPr lang="en-US" sz="48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2802" y="2888752"/>
            <a:ext cx="280237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</a:rPr>
              <a:t>wØZxq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Aa¨vq</a:t>
            </a:r>
            <a:r>
              <a:rPr lang="en-US" sz="4800" dirty="0" smtClean="0">
                <a:latin typeface="SutonnyMJ" pitchFamily="2" charset="0"/>
              </a:rPr>
              <a:t> 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137" y="3943111"/>
            <a:ext cx="285046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</a:rPr>
              <a:t>PZz</a:t>
            </a:r>
            <a:r>
              <a:rPr lang="en-US" sz="4800" dirty="0" smtClean="0">
                <a:latin typeface="SutonnyMJ" pitchFamily="2" charset="0"/>
              </a:rPr>
              <a:t>_© </a:t>
            </a:r>
            <a:r>
              <a:rPr lang="en-US" sz="4800" dirty="0" err="1" smtClean="0">
                <a:latin typeface="SutonnyMJ" pitchFamily="2" charset="0"/>
              </a:rPr>
              <a:t>cwi</a:t>
            </a:r>
            <a:r>
              <a:rPr lang="en-US" sz="4800" dirty="0" smtClean="0">
                <a:latin typeface="SutonnyMJ" pitchFamily="2" charset="0"/>
              </a:rPr>
              <a:t>‡”Q`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5932" y="4941478"/>
            <a:ext cx="111120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000" b="1" u="sng" dirty="0" err="1" smtClean="0">
                <a:latin typeface="SutonnyMJ" pitchFamily="2" charset="0"/>
              </a:rPr>
              <a:t>mwÜ</a:t>
            </a:r>
            <a:endParaRPr lang="en-US" sz="6000" b="1" u="sng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5425" y="1473307"/>
            <a:ext cx="7199407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</a:rPr>
              <a:t>AvR‡Ki</a:t>
            </a:r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</a:rPr>
              <a:t>cvV</a:t>
            </a:r>
            <a:r>
              <a:rPr lang="en-US" sz="480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</a:rPr>
              <a:t>†</a:t>
            </a:r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</a:rPr>
              <a:t>k‡l</a:t>
            </a:r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</a:rPr>
              <a:t>hv</a:t>
            </a:r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</a:rPr>
              <a:t>Rvb‡Z</a:t>
            </a:r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</a:rPr>
              <a:t>cvi‡e</a:t>
            </a:r>
            <a:endParaRPr lang="en-US" sz="48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7968" y="2852736"/>
            <a:ext cx="5811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SutonnyMJ" pitchFamily="2" charset="0"/>
              </a:rPr>
              <a:t>e¨ÄbmwÜi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msÁv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ej‡Z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8638" y="3683160"/>
            <a:ext cx="6186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SutonnyMJ" pitchFamily="2" charset="0"/>
              </a:rPr>
              <a:t>e¨ÄbmwÜi</a:t>
            </a:r>
            <a:r>
              <a:rPr lang="en-US" sz="4000" dirty="0" smtClean="0">
                <a:latin typeface="SutonnyMJ" pitchFamily="2" charset="0"/>
              </a:rPr>
              <a:t> ‰</a:t>
            </a:r>
            <a:r>
              <a:rPr lang="en-US" sz="4000" dirty="0" err="1" smtClean="0">
                <a:latin typeface="SutonnyMJ" pitchFamily="2" charset="0"/>
              </a:rPr>
              <a:t>ewkó</a:t>
            </a:r>
            <a:r>
              <a:rPr lang="en-US" sz="4000" dirty="0" smtClean="0">
                <a:latin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</a:rPr>
              <a:t>ej‡Z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| 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7303" y="4476262"/>
            <a:ext cx="7492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SutonnyMJ" pitchFamily="2" charset="0"/>
              </a:rPr>
              <a:t>e¨ÄbmwÜi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wbqgmn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D`vniY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w`‡Z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8643" y="5241372"/>
            <a:ext cx="6316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SutonnyMJ" pitchFamily="2" charset="0"/>
              </a:rPr>
              <a:t>wemM©</a:t>
            </a:r>
            <a:r>
              <a:rPr lang="en-US" sz="4000" dirty="0" err="1" smtClean="0">
                <a:latin typeface="SutonnyMJ" pitchFamily="2" charset="0"/>
              </a:rPr>
              <a:t>mwÜi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we¯ÍvwiZ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Rvb‡Z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232" y="1527048"/>
            <a:ext cx="164179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e¨ÄbmwÜ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91256" y="2916936"/>
            <a:ext cx="6040060" cy="771894"/>
            <a:chOff x="2029968" y="1600200"/>
            <a:chExt cx="6040060" cy="771894"/>
          </a:xfrm>
        </p:grpSpPr>
        <p:sp>
          <p:nvSpPr>
            <p:cNvPr id="5" name="TextBox 4"/>
            <p:cNvSpPr txBox="1"/>
            <p:nvPr/>
          </p:nvSpPr>
          <p:spPr>
            <a:xfrm>
              <a:off x="2029968" y="1627632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34256" y="1664208"/>
              <a:ext cx="13051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SutonnyMJ" pitchFamily="2" charset="0"/>
                </a:rPr>
                <a:t>¯^</a:t>
              </a:r>
              <a:r>
                <a:rPr lang="en-US" sz="4000" dirty="0" err="1" smtClean="0">
                  <a:latin typeface="SutonnyMJ" pitchFamily="2" charset="0"/>
                </a:rPr>
                <a:t>iaŸwb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75888" y="1636776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utonnyMJ" pitchFamily="2" charset="0"/>
                </a:rPr>
                <a:t>+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79008" y="164592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SutonnyMJ" pitchFamily="2" charset="0"/>
                </a:rPr>
                <a:t>=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28232" y="1600200"/>
              <a:ext cx="16417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e¨ÄbmwÜ</a:t>
              </a:r>
              <a:endParaRPr lang="en-US" sz="4000" dirty="0">
                <a:latin typeface="SutonnyMJ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91256" y="3840480"/>
            <a:ext cx="6040060" cy="753606"/>
            <a:chOff x="2029968" y="1600200"/>
            <a:chExt cx="6040060" cy="753606"/>
          </a:xfrm>
        </p:grpSpPr>
        <p:sp>
          <p:nvSpPr>
            <p:cNvPr id="11" name="TextBox 10"/>
            <p:cNvSpPr txBox="1"/>
            <p:nvPr/>
          </p:nvSpPr>
          <p:spPr>
            <a:xfrm>
              <a:off x="2029968" y="1627632"/>
              <a:ext cx="13324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m¦iaŸwb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33088" y="1645920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75888" y="1636776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utonnyMJ" pitchFamily="2" charset="0"/>
                </a:rPr>
                <a:t>+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79008" y="164592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SutonnyMJ" pitchFamily="2" charset="0"/>
                </a:rPr>
                <a:t>=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8232" y="1600200"/>
              <a:ext cx="16417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e¨ÄbmwÜ</a:t>
              </a:r>
              <a:endParaRPr lang="en-US" sz="4000" dirty="0">
                <a:latin typeface="SutonnyMJ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91256" y="4745736"/>
            <a:ext cx="6040060" cy="753606"/>
            <a:chOff x="2029968" y="1600200"/>
            <a:chExt cx="6040060" cy="753606"/>
          </a:xfrm>
        </p:grpSpPr>
        <p:sp>
          <p:nvSpPr>
            <p:cNvPr id="17" name="TextBox 16"/>
            <p:cNvSpPr txBox="1"/>
            <p:nvPr/>
          </p:nvSpPr>
          <p:spPr>
            <a:xfrm>
              <a:off x="2029968" y="1627632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33088" y="1645920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75888" y="1636776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utonnyMJ" pitchFamily="2" charset="0"/>
                </a:rPr>
                <a:t>+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79008" y="164592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SutonnyMJ" pitchFamily="2" charset="0"/>
                </a:rPr>
                <a:t>=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28232" y="1600200"/>
              <a:ext cx="16417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e¨ÄbmwÜ</a:t>
              </a:r>
              <a:endParaRPr lang="en-US" sz="4000" dirty="0">
                <a:latin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5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232" y="1527048"/>
            <a:ext cx="164179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e¨ÄbmwÜ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94456" y="2390463"/>
            <a:ext cx="6040060" cy="771894"/>
            <a:chOff x="2029968" y="1600200"/>
            <a:chExt cx="6040060" cy="771894"/>
          </a:xfrm>
        </p:grpSpPr>
        <p:sp>
          <p:nvSpPr>
            <p:cNvPr id="4" name="TextBox 3"/>
            <p:cNvSpPr txBox="1"/>
            <p:nvPr/>
          </p:nvSpPr>
          <p:spPr>
            <a:xfrm>
              <a:off x="2029968" y="1627632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34256" y="1664208"/>
              <a:ext cx="13051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SutonnyMJ" pitchFamily="2" charset="0"/>
                </a:rPr>
                <a:t>¯^</a:t>
              </a:r>
              <a:r>
                <a:rPr lang="en-US" sz="4000" dirty="0" err="1" smtClean="0">
                  <a:latin typeface="SutonnyMJ" pitchFamily="2" charset="0"/>
                </a:rPr>
                <a:t>iaŸwb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75888" y="1636776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utonnyMJ" pitchFamily="2" charset="0"/>
                </a:rPr>
                <a:t>+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79008" y="164592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SutonnyMJ" pitchFamily="2" charset="0"/>
                </a:rPr>
                <a:t>=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28232" y="1600200"/>
              <a:ext cx="16417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e¨ÄbmwÜ</a:t>
              </a:r>
              <a:endParaRPr lang="en-US" sz="4000" dirty="0">
                <a:latin typeface="SutonnyMJ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03564" y="2918691"/>
            <a:ext cx="2733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K&amp; + A = M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564" y="3498273"/>
            <a:ext cx="2710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P&amp; + A = R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564" y="4077855"/>
            <a:ext cx="2805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SutonnyMJ" pitchFamily="2" charset="0"/>
              </a:rPr>
              <a:t> U&amp;&amp; + Av = o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564" y="4657437"/>
            <a:ext cx="2741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SutonnyMJ" pitchFamily="2" charset="0"/>
              </a:rPr>
              <a:t> Z&amp; + A = `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3564" y="5237019"/>
            <a:ext cx="2741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SutonnyMJ" pitchFamily="2" charset="0"/>
              </a:rPr>
              <a:t> c&amp; + A = e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8572" y="4128653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D`vniY</a:t>
            </a:r>
            <a:r>
              <a:rPr lang="en-US" sz="4000" dirty="0" smtClean="0">
                <a:latin typeface="SutonnyMJ" pitchFamily="2" charset="0"/>
              </a:rPr>
              <a:t>: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2248" y="3112655"/>
            <a:ext cx="73891" cy="27247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6285" y="3011057"/>
            <a:ext cx="3246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w`K</a:t>
            </a:r>
            <a:r>
              <a:rPr lang="en-US" sz="4000" dirty="0" smtClean="0">
                <a:latin typeface="SutonnyMJ" pitchFamily="2" charset="0"/>
              </a:rPr>
              <a:t>&amp; + </a:t>
            </a:r>
            <a:r>
              <a:rPr lang="en-US" sz="4000" dirty="0" err="1" smtClean="0">
                <a:latin typeface="SutonnyMJ" pitchFamily="2" charset="0"/>
              </a:rPr>
              <a:t>AšÍ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w`MšÍ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6285" y="3567548"/>
            <a:ext cx="3172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wYP</a:t>
            </a:r>
            <a:r>
              <a:rPr lang="en-US" sz="4000" dirty="0" smtClean="0">
                <a:latin typeface="SutonnyMJ" pitchFamily="2" charset="0"/>
              </a:rPr>
              <a:t>&amp; + </a:t>
            </a:r>
            <a:r>
              <a:rPr lang="en-US" sz="4000" dirty="0" err="1" smtClean="0">
                <a:latin typeface="SutonnyMJ" pitchFamily="2" charset="0"/>
              </a:rPr>
              <a:t>AšÍ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wYRšÍ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6285" y="4124039"/>
            <a:ext cx="3674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lU</a:t>
            </a:r>
            <a:r>
              <a:rPr lang="en-US" sz="4000" dirty="0" smtClean="0">
                <a:latin typeface="SutonnyMJ" pitchFamily="2" charset="0"/>
              </a:rPr>
              <a:t>&amp; + </a:t>
            </a:r>
            <a:r>
              <a:rPr lang="en-US" sz="4000" dirty="0" err="1" smtClean="0">
                <a:latin typeface="SutonnyMJ" pitchFamily="2" charset="0"/>
              </a:rPr>
              <a:t>Avbb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lovbb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6285" y="4680530"/>
            <a:ext cx="3725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Zr</a:t>
            </a:r>
            <a:r>
              <a:rPr lang="en-US" sz="4000" dirty="0" smtClean="0">
                <a:latin typeface="SutonnyMJ" pitchFamily="2" charset="0"/>
              </a:rPr>
              <a:t> + </a:t>
            </a:r>
            <a:r>
              <a:rPr lang="en-US" sz="4000" dirty="0" err="1" smtClean="0">
                <a:latin typeface="SutonnyMJ" pitchFamily="2" charset="0"/>
              </a:rPr>
              <a:t>Aew</a:t>
            </a:r>
            <a:r>
              <a:rPr lang="en-US" sz="4000" dirty="0" smtClean="0">
                <a:latin typeface="SutonnyMJ" pitchFamily="2" charset="0"/>
              </a:rPr>
              <a:t>` = </a:t>
            </a:r>
            <a:r>
              <a:rPr lang="en-US" sz="4000" dirty="0" err="1" smtClean="0">
                <a:latin typeface="SutonnyMJ" pitchFamily="2" charset="0"/>
              </a:rPr>
              <a:t>Z`ew</a:t>
            </a:r>
            <a:r>
              <a:rPr lang="en-US" sz="4000" dirty="0" err="1">
                <a:latin typeface="SutonnyMJ" pitchFamily="2" charset="0"/>
              </a:rPr>
              <a:t>a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6285" y="5237020"/>
            <a:ext cx="3012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myc</a:t>
            </a:r>
            <a:r>
              <a:rPr lang="en-US" sz="4000" dirty="0" smtClean="0">
                <a:latin typeface="SutonnyMJ" pitchFamily="2" charset="0"/>
              </a:rPr>
              <a:t>&amp; + </a:t>
            </a:r>
            <a:r>
              <a:rPr lang="en-US" sz="4000" dirty="0" err="1" smtClean="0">
                <a:latin typeface="SutonnyMJ" pitchFamily="2" charset="0"/>
              </a:rPr>
              <a:t>AšÍ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myešÍ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5" grpId="0" animBg="1"/>
      <p:bldP spid="16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232" y="1527048"/>
            <a:ext cx="164179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e¨ÄbmwÜ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29802" y="2344189"/>
            <a:ext cx="6040060" cy="753606"/>
            <a:chOff x="2029968" y="1600200"/>
            <a:chExt cx="6040060" cy="753606"/>
          </a:xfrm>
        </p:grpSpPr>
        <p:sp>
          <p:nvSpPr>
            <p:cNvPr id="4" name="TextBox 3"/>
            <p:cNvSpPr txBox="1"/>
            <p:nvPr/>
          </p:nvSpPr>
          <p:spPr>
            <a:xfrm>
              <a:off x="2029968" y="1627632"/>
              <a:ext cx="13324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m¦iaŸwb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33088" y="1645920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63452" y="1636776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utonnyMJ" pitchFamily="2" charset="0"/>
                </a:rPr>
                <a:t>+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79008" y="164592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SutonnyMJ" pitchFamily="2" charset="0"/>
                </a:rPr>
                <a:t>=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28232" y="1600200"/>
              <a:ext cx="16417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e¨ÄbmwÜ</a:t>
              </a:r>
              <a:endParaRPr lang="en-US" sz="4000" dirty="0">
                <a:latin typeface="SutonnyMJ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1272" y="3241959"/>
            <a:ext cx="2622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SutonnyMJ" pitchFamily="2" charset="0"/>
              </a:rPr>
              <a:t>A + Q = ”Q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272" y="3939304"/>
            <a:ext cx="2725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SutonnyMJ" pitchFamily="2" charset="0"/>
              </a:rPr>
              <a:t>Av + Q = ”Q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272" y="4636649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>
                <a:latin typeface="SutonnyMJ" pitchFamily="2" charset="0"/>
              </a:rPr>
              <a:t>B</a:t>
            </a:r>
            <a:r>
              <a:rPr lang="en-US" sz="4000" dirty="0" smtClean="0">
                <a:latin typeface="SutonnyMJ" pitchFamily="2" charset="0"/>
              </a:rPr>
              <a:t> + Q = ”Q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7811" y="3269668"/>
            <a:ext cx="3554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GK + QÎ = GK”QÎ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7811" y="3967013"/>
            <a:ext cx="4003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K_v</a:t>
            </a:r>
            <a:r>
              <a:rPr lang="en-US" sz="4000" dirty="0" smtClean="0">
                <a:latin typeface="SutonnyMJ" pitchFamily="2" charset="0"/>
              </a:rPr>
              <a:t> + </a:t>
            </a:r>
            <a:r>
              <a:rPr lang="en-US" sz="4000" dirty="0" err="1" smtClean="0">
                <a:latin typeface="SutonnyMJ" pitchFamily="2" charset="0"/>
              </a:rPr>
              <a:t>Q‡j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K_v”Q‡j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7811" y="4664358"/>
            <a:ext cx="3547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cwi</a:t>
            </a:r>
            <a:r>
              <a:rPr lang="en-US" sz="4000" dirty="0" smtClean="0">
                <a:latin typeface="SutonnyMJ" pitchFamily="2" charset="0"/>
              </a:rPr>
              <a:t> + Q` = </a:t>
            </a:r>
            <a:r>
              <a:rPr lang="en-US" sz="4000" dirty="0" err="1" smtClean="0">
                <a:latin typeface="SutonnyMJ" pitchFamily="2" charset="0"/>
              </a:rPr>
              <a:t>cwi”Q</a:t>
            </a:r>
            <a:r>
              <a:rPr lang="en-US" sz="4000" dirty="0" smtClean="0">
                <a:latin typeface="SutonnyMJ" pitchFamily="2" charset="0"/>
              </a:rPr>
              <a:t>`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4615" y="3482109"/>
            <a:ext cx="83121" cy="17549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68786" y="3962404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D`vniY</a:t>
            </a:r>
            <a:r>
              <a:rPr lang="en-US" sz="4000" dirty="0" smtClean="0">
                <a:latin typeface="SutonnyMJ" pitchFamily="2" charset="0"/>
              </a:rPr>
              <a:t>: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232" y="1527048"/>
            <a:ext cx="164179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e¨ÄbmwÜ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94456" y="2399700"/>
            <a:ext cx="6040060" cy="753606"/>
            <a:chOff x="2029968" y="1600200"/>
            <a:chExt cx="6040060" cy="753606"/>
          </a:xfrm>
        </p:grpSpPr>
        <p:sp>
          <p:nvSpPr>
            <p:cNvPr id="4" name="TextBox 3"/>
            <p:cNvSpPr txBox="1"/>
            <p:nvPr/>
          </p:nvSpPr>
          <p:spPr>
            <a:xfrm>
              <a:off x="2029968" y="1627632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33088" y="1645920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75888" y="1636776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utonnyMJ" pitchFamily="2" charset="0"/>
                </a:rPr>
                <a:t>+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79008" y="164592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SutonnyMJ" pitchFamily="2" charset="0"/>
                </a:rPr>
                <a:t>=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28232" y="1600200"/>
              <a:ext cx="16417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e¨ÄbmwÜ</a:t>
              </a:r>
              <a:endParaRPr lang="en-US" sz="4000" dirty="0">
                <a:latin typeface="SutonnyMJ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7661" y="3038766"/>
            <a:ext cx="2733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SutonnyMJ" pitchFamily="2" charset="0"/>
              </a:rPr>
              <a:t>Z&amp; + P = ”P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661" y="3626814"/>
            <a:ext cx="2784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SutonnyMJ" pitchFamily="2" charset="0"/>
              </a:rPr>
              <a:t>Z&amp; + Q = ”Q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661" y="4214862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SutonnyMJ" pitchFamily="2" charset="0"/>
              </a:rPr>
              <a:t>`&amp; + P = ”P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661" y="4802911"/>
            <a:ext cx="2736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SutonnyMJ" pitchFamily="2" charset="0"/>
              </a:rPr>
              <a:t>`&amp; + Q = ”Q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2061" y="3140366"/>
            <a:ext cx="3373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mr</a:t>
            </a:r>
            <a:r>
              <a:rPr lang="en-US" sz="4000" dirty="0" smtClean="0">
                <a:latin typeface="SutonnyMJ" pitchFamily="2" charset="0"/>
              </a:rPr>
              <a:t> + </a:t>
            </a:r>
            <a:r>
              <a:rPr lang="en-US" sz="4000" dirty="0" err="1" smtClean="0">
                <a:latin typeface="SutonnyMJ" pitchFamily="2" charset="0"/>
              </a:rPr>
              <a:t>wPšÍv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mw”PšÍv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2061" y="3728414"/>
            <a:ext cx="341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Dr + †Q` = D‡”Q`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2061" y="4316462"/>
            <a:ext cx="3711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wec</a:t>
            </a:r>
            <a:r>
              <a:rPr lang="en-US" sz="4000" dirty="0" smtClean="0">
                <a:latin typeface="SutonnyMJ" pitchFamily="2" charset="0"/>
              </a:rPr>
              <a:t>` + </a:t>
            </a:r>
            <a:r>
              <a:rPr lang="en-US" sz="4000" dirty="0" err="1" smtClean="0">
                <a:latin typeface="SutonnyMJ" pitchFamily="2" charset="0"/>
              </a:rPr>
              <a:t>Pq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wec”Pq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2061" y="4904511"/>
            <a:ext cx="4172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wec</a:t>
            </a:r>
            <a:r>
              <a:rPr lang="en-US" sz="4000" dirty="0" smtClean="0">
                <a:latin typeface="SutonnyMJ" pitchFamily="2" charset="0"/>
              </a:rPr>
              <a:t>` + </a:t>
            </a:r>
            <a:r>
              <a:rPr lang="en-US" sz="4000" dirty="0" err="1" smtClean="0">
                <a:latin typeface="SutonnyMJ" pitchFamily="2" charset="0"/>
              </a:rPr>
              <a:t>Qvqv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wec”Qvqv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96145" y="3223491"/>
            <a:ext cx="101591" cy="209665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68786" y="3962404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D`vniY</a:t>
            </a:r>
            <a:r>
              <a:rPr lang="en-US" sz="4000" dirty="0" smtClean="0">
                <a:latin typeface="SutonnyMJ" pitchFamily="2" charset="0"/>
              </a:rPr>
              <a:t>: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232" y="1527048"/>
            <a:ext cx="164179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e¨ÄbmwÜ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94456" y="2399700"/>
            <a:ext cx="6040060" cy="753606"/>
            <a:chOff x="2029968" y="1600200"/>
            <a:chExt cx="6040060" cy="753606"/>
          </a:xfrm>
        </p:grpSpPr>
        <p:sp>
          <p:nvSpPr>
            <p:cNvPr id="4" name="TextBox 3"/>
            <p:cNvSpPr txBox="1"/>
            <p:nvPr/>
          </p:nvSpPr>
          <p:spPr>
            <a:xfrm>
              <a:off x="2029968" y="1627632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33088" y="1645920"/>
              <a:ext cx="1712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e¨ÄbaŸwb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75888" y="1636776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utonnyMJ" pitchFamily="2" charset="0"/>
                </a:rPr>
                <a:t>+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2132" y="164592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SutonnyMJ" pitchFamily="2" charset="0"/>
                </a:rPr>
                <a:t>=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28232" y="1600200"/>
              <a:ext cx="16417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SutonnyMJ" pitchFamily="2" charset="0"/>
                </a:rPr>
                <a:t>e¨ÄbmwÜ</a:t>
              </a:r>
              <a:endParaRPr lang="en-US" sz="4000" dirty="0">
                <a:latin typeface="SutonnyMJ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7661" y="3343563"/>
            <a:ext cx="2869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SutonnyMJ" pitchFamily="2" charset="0"/>
              </a:rPr>
              <a:t>Z&amp; + R = ¾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661" y="3931611"/>
            <a:ext cx="282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SutonnyMJ" pitchFamily="2" charset="0"/>
              </a:rPr>
              <a:t>`&amp; + R = ¾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661" y="4519659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SutonnyMJ" pitchFamily="2" charset="0"/>
              </a:rPr>
              <a:t>Z&amp; + S = À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2061" y="3315850"/>
            <a:ext cx="3140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mr</a:t>
            </a:r>
            <a:r>
              <a:rPr lang="en-US" sz="4000" dirty="0" smtClean="0">
                <a:latin typeface="SutonnyMJ" pitchFamily="2" charset="0"/>
              </a:rPr>
              <a:t> + </a:t>
            </a:r>
            <a:r>
              <a:rPr lang="en-US" sz="4000" dirty="0" err="1" smtClean="0">
                <a:latin typeface="SutonnyMJ" pitchFamily="2" charset="0"/>
              </a:rPr>
              <a:t>Rb</a:t>
            </a:r>
            <a:r>
              <a:rPr lang="en-US" sz="4000" dirty="0" smtClean="0">
                <a:latin typeface="SutonnyMJ" pitchFamily="2" charset="0"/>
              </a:rPr>
              <a:t> = m¾b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2061" y="3903898"/>
            <a:ext cx="4116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wec</a:t>
            </a:r>
            <a:r>
              <a:rPr lang="en-US" sz="4000" dirty="0" smtClean="0">
                <a:latin typeface="SutonnyMJ" pitchFamily="2" charset="0"/>
              </a:rPr>
              <a:t>` + </a:t>
            </a:r>
            <a:r>
              <a:rPr lang="en-US" sz="4000" dirty="0" err="1" smtClean="0">
                <a:latin typeface="SutonnyMJ" pitchFamily="2" charset="0"/>
              </a:rPr>
              <a:t>Rvj</a:t>
            </a:r>
            <a:r>
              <a:rPr lang="en-US" sz="4000" dirty="0" smtClean="0">
                <a:latin typeface="SutonnyMJ" pitchFamily="2" charset="0"/>
              </a:rPr>
              <a:t> = wec¾vj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2061" y="4491946"/>
            <a:ext cx="4115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Kzr</a:t>
            </a:r>
            <a:r>
              <a:rPr lang="en-US" sz="4000" dirty="0" smtClean="0">
                <a:latin typeface="SutonnyMJ" pitchFamily="2" charset="0"/>
              </a:rPr>
              <a:t> + </a:t>
            </a:r>
            <a:r>
              <a:rPr lang="en-US" sz="4000" dirty="0" err="1" smtClean="0">
                <a:latin typeface="SutonnyMJ" pitchFamily="2" charset="0"/>
              </a:rPr>
              <a:t>SwUKv</a:t>
            </a:r>
            <a:r>
              <a:rPr lang="en-US" sz="4000" dirty="0" smtClean="0">
                <a:latin typeface="SutonnyMJ" pitchFamily="2" charset="0"/>
              </a:rPr>
              <a:t> = </a:t>
            </a:r>
            <a:r>
              <a:rPr lang="en-US" sz="4000" dirty="0" err="1" smtClean="0">
                <a:latin typeface="SutonnyMJ" pitchFamily="2" charset="0"/>
              </a:rPr>
              <a:t>KzÀwUKv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96145" y="3223491"/>
            <a:ext cx="101591" cy="209665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68786" y="3962404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D`vniY</a:t>
            </a:r>
            <a:r>
              <a:rPr lang="en-US" sz="4000" dirty="0" smtClean="0">
                <a:latin typeface="SutonnyMJ" pitchFamily="2" charset="0"/>
              </a:rPr>
              <a:t>: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3" grpId="0"/>
      <p:bldP spid="14" grpId="0"/>
      <p:bldP spid="15" grpId="0"/>
      <p:bldP spid="17" grpId="0" animBg="1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</TotalTime>
  <Words>873</Words>
  <Application>Microsoft Office PowerPoint</Application>
  <PresentationFormat>Widescreen</PresentationFormat>
  <Paragraphs>203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Garamond</vt:lpstr>
      <vt:lpstr>MuhuriMJ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22</cp:revision>
  <dcterms:created xsi:type="dcterms:W3CDTF">2020-09-04T05:59:37Z</dcterms:created>
  <dcterms:modified xsi:type="dcterms:W3CDTF">2020-09-04T17:31:17Z</dcterms:modified>
</cp:coreProperties>
</file>