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7"/>
  </p:notesMasterIdLst>
  <p:sldIdLst>
    <p:sldId id="257" r:id="rId2"/>
    <p:sldId id="261" r:id="rId3"/>
    <p:sldId id="262" r:id="rId4"/>
    <p:sldId id="264" r:id="rId5"/>
    <p:sldId id="263" r:id="rId6"/>
    <p:sldId id="268" r:id="rId7"/>
    <p:sldId id="269" r:id="rId8"/>
    <p:sldId id="271" r:id="rId9"/>
    <p:sldId id="266" r:id="rId10"/>
    <p:sldId id="267" r:id="rId11"/>
    <p:sldId id="270" r:id="rId12"/>
    <p:sldId id="273" r:id="rId13"/>
    <p:sldId id="276" r:id="rId14"/>
    <p:sldId id="275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926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F51C6C-A517-4666-A1EE-DB7BED806F09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C09111-DB57-477E-AB4D-4C92FBCCD73E}">
      <dgm:prSet phldrT="[Text]" custT="1"/>
      <dgm:spPr/>
      <dgm:t>
        <a:bodyPr/>
        <a:lstStyle/>
        <a:p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9FEABA2-5C6E-482E-9393-3F1043B2479D}" type="parTrans" cxnId="{7B08B91E-32CA-4135-AB59-545AA71A602F}">
      <dgm:prSet/>
      <dgm:spPr/>
      <dgm:t>
        <a:bodyPr/>
        <a:lstStyle/>
        <a:p>
          <a:endParaRPr lang="en-US" sz="2400"/>
        </a:p>
      </dgm:t>
    </dgm:pt>
    <dgm:pt modelId="{7F10C971-1ECC-4855-BBFE-6A4352181B41}" type="sibTrans" cxnId="{7B08B91E-32CA-4135-AB59-545AA71A602F}">
      <dgm:prSet/>
      <dgm:spPr/>
      <dgm:t>
        <a:bodyPr/>
        <a:lstStyle/>
        <a:p>
          <a:endParaRPr lang="en-US" sz="2400"/>
        </a:p>
      </dgm:t>
    </dgm:pt>
    <dgm:pt modelId="{91680468-9F53-4A23-9FEF-7C266AD86D2B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জন্ম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99CF57C1-7299-4CC9-9FC4-CF4F7E0B15B0}" type="parTrans" cxnId="{17FDCF7A-7FBD-427E-BB59-91855D6289F7}">
      <dgm:prSet custT="1"/>
      <dgm:spPr/>
      <dgm:t>
        <a:bodyPr/>
        <a:lstStyle/>
        <a:p>
          <a:endParaRPr lang="en-US" sz="2400"/>
        </a:p>
      </dgm:t>
    </dgm:pt>
    <dgm:pt modelId="{76F0FA38-3429-443B-B48B-7C3DEA6CADEF}" type="sibTrans" cxnId="{17FDCF7A-7FBD-427E-BB59-91855D6289F7}">
      <dgm:prSet/>
      <dgm:spPr/>
      <dgm:t>
        <a:bodyPr/>
        <a:lstStyle/>
        <a:p>
          <a:endParaRPr lang="en-US" sz="2400"/>
        </a:p>
      </dgm:t>
    </dgm:pt>
    <dgm:pt modelId="{1F1363F6-C962-4702-8757-D6CD3458186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উল্লেখযোগ্য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গ্রন্থ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20CDFA13-3CB0-4BB0-BBE1-FD7389408085}" type="parTrans" cxnId="{FBE740C9-5693-47E2-A699-6E05F77F24DA}">
      <dgm:prSet custT="1"/>
      <dgm:spPr/>
      <dgm:t>
        <a:bodyPr/>
        <a:lstStyle/>
        <a:p>
          <a:endParaRPr lang="en-US" sz="2400"/>
        </a:p>
      </dgm:t>
    </dgm:pt>
    <dgm:pt modelId="{6C4A8AAC-DDA1-4A3C-AD1F-0164CC7ED1EF}" type="sibTrans" cxnId="{FBE740C9-5693-47E2-A699-6E05F77F24DA}">
      <dgm:prSet/>
      <dgm:spPr/>
      <dgm:t>
        <a:bodyPr/>
        <a:lstStyle/>
        <a:p>
          <a:endParaRPr lang="en-US" sz="2400"/>
        </a:p>
      </dgm:t>
    </dgm:pt>
    <dgm:pt modelId="{10744B42-921D-411F-879E-DD05C386B8A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পুরস্কার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AEE3678-538C-41F2-8C3D-80F0AAFB39B7}" type="parTrans" cxnId="{418927B4-73EC-463B-B6ED-214F3AA83B14}">
      <dgm:prSet custT="1"/>
      <dgm:spPr/>
      <dgm:t>
        <a:bodyPr/>
        <a:lstStyle/>
        <a:p>
          <a:endParaRPr lang="en-US" sz="2400"/>
        </a:p>
      </dgm:t>
    </dgm:pt>
    <dgm:pt modelId="{63C2608C-B870-4289-8CFB-EBA3B2E61470}" type="sibTrans" cxnId="{418927B4-73EC-463B-B6ED-214F3AA83B14}">
      <dgm:prSet/>
      <dgm:spPr/>
      <dgm:t>
        <a:bodyPr/>
        <a:lstStyle/>
        <a:p>
          <a:endParaRPr lang="en-US" sz="2400"/>
        </a:p>
      </dgm:t>
    </dgm:pt>
    <dgm:pt modelId="{25D3C49F-AEB2-4A66-921E-4CF674631EF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591B6562-2335-4EDC-B053-CF43DB5D5104}" type="parTrans" cxnId="{D7A1DFAB-F46B-4C97-9044-D45DE91971E2}">
      <dgm:prSet custT="1"/>
      <dgm:spPr/>
      <dgm:t>
        <a:bodyPr/>
        <a:lstStyle/>
        <a:p>
          <a:endParaRPr lang="en-US" sz="2400"/>
        </a:p>
      </dgm:t>
    </dgm:pt>
    <dgm:pt modelId="{5B273E24-8B15-4D48-BE44-CCEE82EEBF9B}" type="sibTrans" cxnId="{D7A1DFAB-F46B-4C97-9044-D45DE91971E2}">
      <dgm:prSet/>
      <dgm:spPr/>
      <dgm:t>
        <a:bodyPr/>
        <a:lstStyle/>
        <a:p>
          <a:endParaRPr lang="en-US" sz="2400"/>
        </a:p>
      </dgm:t>
    </dgm:pt>
    <dgm:pt modelId="{9E9365BB-258C-45B1-B234-F533D9209F10}" type="pres">
      <dgm:prSet presAssocID="{50F51C6C-A517-4666-A1EE-DB7BED806F09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6D9A5A-A4CD-48F8-865D-CA9E66C5184F}" type="pres">
      <dgm:prSet presAssocID="{B6C09111-DB57-477E-AB4D-4C92FBCCD73E}" presName="centerShape" presStyleLbl="node0" presStyleIdx="0" presStyleCnt="1" custScaleX="93284" custScaleY="91431"/>
      <dgm:spPr/>
      <dgm:t>
        <a:bodyPr/>
        <a:lstStyle/>
        <a:p>
          <a:endParaRPr lang="en-US"/>
        </a:p>
      </dgm:t>
    </dgm:pt>
    <dgm:pt modelId="{9314D975-D155-4CBE-BDDC-DCC55DF8972C}" type="pres">
      <dgm:prSet presAssocID="{99CF57C1-7299-4CC9-9FC4-CF4F7E0B15B0}" presName="Name9" presStyleLbl="parChTrans1D2" presStyleIdx="0" presStyleCnt="4"/>
      <dgm:spPr/>
      <dgm:t>
        <a:bodyPr/>
        <a:lstStyle/>
        <a:p>
          <a:endParaRPr lang="en-US"/>
        </a:p>
      </dgm:t>
    </dgm:pt>
    <dgm:pt modelId="{CB418852-6F2D-4B0D-B54C-ECBBBAD595A5}" type="pres">
      <dgm:prSet presAssocID="{99CF57C1-7299-4CC9-9FC4-CF4F7E0B15B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FF7AEB69-FF2B-41CE-908B-AC503649BFAB}" type="pres">
      <dgm:prSet presAssocID="{91680468-9F53-4A23-9FEF-7C266AD86D2B}" presName="node" presStyleLbl="node1" presStyleIdx="0" presStyleCnt="4" custScaleX="74261" custScaleY="78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CAA49-EBB6-4648-B3A2-291AA3028666}" type="pres">
      <dgm:prSet presAssocID="{20CDFA13-3CB0-4BB0-BBE1-FD7389408085}" presName="Name9" presStyleLbl="parChTrans1D2" presStyleIdx="1" presStyleCnt="4"/>
      <dgm:spPr/>
      <dgm:t>
        <a:bodyPr/>
        <a:lstStyle/>
        <a:p>
          <a:endParaRPr lang="en-US"/>
        </a:p>
      </dgm:t>
    </dgm:pt>
    <dgm:pt modelId="{5F26F56E-8070-4D28-9CC0-4B7DC6E39482}" type="pres">
      <dgm:prSet presAssocID="{20CDFA13-3CB0-4BB0-BBE1-FD7389408085}" presName="connTx" presStyleLbl="parChTrans1D2" presStyleIdx="1" presStyleCnt="4"/>
      <dgm:spPr/>
      <dgm:t>
        <a:bodyPr/>
        <a:lstStyle/>
        <a:p>
          <a:endParaRPr lang="en-US"/>
        </a:p>
      </dgm:t>
    </dgm:pt>
    <dgm:pt modelId="{38755885-5908-4307-945C-61E5EF3C9742}" type="pres">
      <dgm:prSet presAssocID="{1F1363F6-C962-4702-8757-D6CD34581863}" presName="node" presStyleLbl="node1" presStyleIdx="1" presStyleCnt="4" custScaleX="84335" custScaleY="749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1C88E6-E330-42EE-AA67-2907D49C6508}" type="pres">
      <dgm:prSet presAssocID="{5AEE3678-538C-41F2-8C3D-80F0AAFB39B7}" presName="Name9" presStyleLbl="parChTrans1D2" presStyleIdx="2" presStyleCnt="4"/>
      <dgm:spPr/>
      <dgm:t>
        <a:bodyPr/>
        <a:lstStyle/>
        <a:p>
          <a:endParaRPr lang="en-US"/>
        </a:p>
      </dgm:t>
    </dgm:pt>
    <dgm:pt modelId="{01EB78D9-18B1-4BD8-870F-EDB9F8A589D5}" type="pres">
      <dgm:prSet presAssocID="{5AEE3678-538C-41F2-8C3D-80F0AAFB39B7}" presName="connTx" presStyleLbl="parChTrans1D2" presStyleIdx="2" presStyleCnt="4"/>
      <dgm:spPr/>
      <dgm:t>
        <a:bodyPr/>
        <a:lstStyle/>
        <a:p>
          <a:endParaRPr lang="en-US"/>
        </a:p>
      </dgm:t>
    </dgm:pt>
    <dgm:pt modelId="{D9A293F7-BC4C-4BAC-9920-5A4B48684C5A}" type="pres">
      <dgm:prSet presAssocID="{10744B42-921D-411F-879E-DD05C386B8A1}" presName="node" presStyleLbl="node1" presStyleIdx="2" presStyleCnt="4" custScaleX="76782" custScaleY="802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B247A-3A90-4832-9F85-133187F2E7D4}" type="pres">
      <dgm:prSet presAssocID="{591B6562-2335-4EDC-B053-CF43DB5D5104}" presName="Name9" presStyleLbl="parChTrans1D2" presStyleIdx="3" presStyleCnt="4"/>
      <dgm:spPr/>
      <dgm:t>
        <a:bodyPr/>
        <a:lstStyle/>
        <a:p>
          <a:endParaRPr lang="en-US"/>
        </a:p>
      </dgm:t>
    </dgm:pt>
    <dgm:pt modelId="{0DC3B460-E809-4C67-B1B4-8420AC9841FE}" type="pres">
      <dgm:prSet presAssocID="{591B6562-2335-4EDC-B053-CF43DB5D5104}" presName="connTx" presStyleLbl="parChTrans1D2" presStyleIdx="3" presStyleCnt="4"/>
      <dgm:spPr/>
      <dgm:t>
        <a:bodyPr/>
        <a:lstStyle/>
        <a:p>
          <a:endParaRPr lang="en-US"/>
        </a:p>
      </dgm:t>
    </dgm:pt>
    <dgm:pt modelId="{52902FB9-0EF6-4DE7-964C-B28BFDA05845}" type="pres">
      <dgm:prSet presAssocID="{25D3C49F-AEB2-4A66-921E-4CF674631EF1}" presName="node" presStyleLbl="node1" presStyleIdx="3" presStyleCnt="4" custScaleX="79294" custScaleY="848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EB092-CE5D-4395-AF7E-47730B44503C}" type="presOf" srcId="{10744B42-921D-411F-879E-DD05C386B8A1}" destId="{D9A293F7-BC4C-4BAC-9920-5A4B48684C5A}" srcOrd="0" destOrd="0" presId="urn:microsoft.com/office/officeart/2005/8/layout/radial1"/>
    <dgm:cxn modelId="{D99872EE-54E2-47DA-BADF-B4FB4C44FDA6}" type="presOf" srcId="{591B6562-2335-4EDC-B053-CF43DB5D5104}" destId="{0DC3B460-E809-4C67-B1B4-8420AC9841FE}" srcOrd="1" destOrd="0" presId="urn:microsoft.com/office/officeart/2005/8/layout/radial1"/>
    <dgm:cxn modelId="{D7A1DFAB-F46B-4C97-9044-D45DE91971E2}" srcId="{B6C09111-DB57-477E-AB4D-4C92FBCCD73E}" destId="{25D3C49F-AEB2-4A66-921E-4CF674631EF1}" srcOrd="3" destOrd="0" parTransId="{591B6562-2335-4EDC-B053-CF43DB5D5104}" sibTransId="{5B273E24-8B15-4D48-BE44-CCEE82EEBF9B}"/>
    <dgm:cxn modelId="{90E52B29-C3A1-403E-9CF0-1E12D4746DEF}" type="presOf" srcId="{20CDFA13-3CB0-4BB0-BBE1-FD7389408085}" destId="{5F26F56E-8070-4D28-9CC0-4B7DC6E39482}" srcOrd="1" destOrd="0" presId="urn:microsoft.com/office/officeart/2005/8/layout/radial1"/>
    <dgm:cxn modelId="{15339774-02CA-48DA-A8F7-FED0B752ED57}" type="presOf" srcId="{20CDFA13-3CB0-4BB0-BBE1-FD7389408085}" destId="{02ACAA49-EBB6-4648-B3A2-291AA3028666}" srcOrd="0" destOrd="0" presId="urn:microsoft.com/office/officeart/2005/8/layout/radial1"/>
    <dgm:cxn modelId="{D18DD712-5319-4616-9913-D7F12706BE5D}" type="presOf" srcId="{5AEE3678-538C-41F2-8C3D-80F0AAFB39B7}" destId="{751C88E6-E330-42EE-AA67-2907D49C6508}" srcOrd="0" destOrd="0" presId="urn:microsoft.com/office/officeart/2005/8/layout/radial1"/>
    <dgm:cxn modelId="{DADDC48E-B8AF-41B5-B493-3398282E1E0B}" type="presOf" srcId="{5AEE3678-538C-41F2-8C3D-80F0AAFB39B7}" destId="{01EB78D9-18B1-4BD8-870F-EDB9F8A589D5}" srcOrd="1" destOrd="0" presId="urn:microsoft.com/office/officeart/2005/8/layout/radial1"/>
    <dgm:cxn modelId="{7B08B91E-32CA-4135-AB59-545AA71A602F}" srcId="{50F51C6C-A517-4666-A1EE-DB7BED806F09}" destId="{B6C09111-DB57-477E-AB4D-4C92FBCCD73E}" srcOrd="0" destOrd="0" parTransId="{19FEABA2-5C6E-482E-9393-3F1043B2479D}" sibTransId="{7F10C971-1ECC-4855-BBFE-6A4352181B41}"/>
    <dgm:cxn modelId="{BC54DF9A-BD39-4A41-B34A-6E0C45B7BCBE}" type="presOf" srcId="{591B6562-2335-4EDC-B053-CF43DB5D5104}" destId="{986B247A-3A90-4832-9F85-133187F2E7D4}" srcOrd="0" destOrd="0" presId="urn:microsoft.com/office/officeart/2005/8/layout/radial1"/>
    <dgm:cxn modelId="{418927B4-73EC-463B-B6ED-214F3AA83B14}" srcId="{B6C09111-DB57-477E-AB4D-4C92FBCCD73E}" destId="{10744B42-921D-411F-879E-DD05C386B8A1}" srcOrd="2" destOrd="0" parTransId="{5AEE3678-538C-41F2-8C3D-80F0AAFB39B7}" sibTransId="{63C2608C-B870-4289-8CFB-EBA3B2E61470}"/>
    <dgm:cxn modelId="{17FDCF7A-7FBD-427E-BB59-91855D6289F7}" srcId="{B6C09111-DB57-477E-AB4D-4C92FBCCD73E}" destId="{91680468-9F53-4A23-9FEF-7C266AD86D2B}" srcOrd="0" destOrd="0" parTransId="{99CF57C1-7299-4CC9-9FC4-CF4F7E0B15B0}" sibTransId="{76F0FA38-3429-443B-B48B-7C3DEA6CADEF}"/>
    <dgm:cxn modelId="{650ACF85-CF22-4F3B-927B-64E9121740B0}" type="presOf" srcId="{99CF57C1-7299-4CC9-9FC4-CF4F7E0B15B0}" destId="{CB418852-6F2D-4B0D-B54C-ECBBBAD595A5}" srcOrd="1" destOrd="0" presId="urn:microsoft.com/office/officeart/2005/8/layout/radial1"/>
    <dgm:cxn modelId="{A8C62034-BEA1-45A2-9807-2CF2A04D0FDB}" type="presOf" srcId="{B6C09111-DB57-477E-AB4D-4C92FBCCD73E}" destId="{796D9A5A-A4CD-48F8-865D-CA9E66C5184F}" srcOrd="0" destOrd="0" presId="urn:microsoft.com/office/officeart/2005/8/layout/radial1"/>
    <dgm:cxn modelId="{2B48DDD9-866C-4E85-9EEA-18B3675FC290}" type="presOf" srcId="{99CF57C1-7299-4CC9-9FC4-CF4F7E0B15B0}" destId="{9314D975-D155-4CBE-BDDC-DCC55DF8972C}" srcOrd="0" destOrd="0" presId="urn:microsoft.com/office/officeart/2005/8/layout/radial1"/>
    <dgm:cxn modelId="{A5B762CD-EC5A-4E32-838F-941ADA163078}" type="presOf" srcId="{91680468-9F53-4A23-9FEF-7C266AD86D2B}" destId="{FF7AEB69-FF2B-41CE-908B-AC503649BFAB}" srcOrd="0" destOrd="0" presId="urn:microsoft.com/office/officeart/2005/8/layout/radial1"/>
    <dgm:cxn modelId="{D63B82B9-C998-4A4B-8E98-571824094016}" type="presOf" srcId="{1F1363F6-C962-4702-8757-D6CD34581863}" destId="{38755885-5908-4307-945C-61E5EF3C9742}" srcOrd="0" destOrd="0" presId="urn:microsoft.com/office/officeart/2005/8/layout/radial1"/>
    <dgm:cxn modelId="{D89E4A05-2306-46A5-AC10-2A161C728E14}" type="presOf" srcId="{25D3C49F-AEB2-4A66-921E-4CF674631EF1}" destId="{52902FB9-0EF6-4DE7-964C-B28BFDA05845}" srcOrd="0" destOrd="0" presId="urn:microsoft.com/office/officeart/2005/8/layout/radial1"/>
    <dgm:cxn modelId="{FBE740C9-5693-47E2-A699-6E05F77F24DA}" srcId="{B6C09111-DB57-477E-AB4D-4C92FBCCD73E}" destId="{1F1363F6-C962-4702-8757-D6CD34581863}" srcOrd="1" destOrd="0" parTransId="{20CDFA13-3CB0-4BB0-BBE1-FD7389408085}" sibTransId="{6C4A8AAC-DDA1-4A3C-AD1F-0164CC7ED1EF}"/>
    <dgm:cxn modelId="{A0064901-8716-4862-B411-778C3EDAB9B8}" type="presOf" srcId="{50F51C6C-A517-4666-A1EE-DB7BED806F09}" destId="{9E9365BB-258C-45B1-B234-F533D9209F10}" srcOrd="0" destOrd="0" presId="urn:microsoft.com/office/officeart/2005/8/layout/radial1"/>
    <dgm:cxn modelId="{2AE30172-474F-48C4-9C0A-668B996EE6F0}" type="presParOf" srcId="{9E9365BB-258C-45B1-B234-F533D9209F10}" destId="{796D9A5A-A4CD-48F8-865D-CA9E66C5184F}" srcOrd="0" destOrd="0" presId="urn:microsoft.com/office/officeart/2005/8/layout/radial1"/>
    <dgm:cxn modelId="{D18B031F-61FC-45EE-A5E4-C6759E330828}" type="presParOf" srcId="{9E9365BB-258C-45B1-B234-F533D9209F10}" destId="{9314D975-D155-4CBE-BDDC-DCC55DF8972C}" srcOrd="1" destOrd="0" presId="urn:microsoft.com/office/officeart/2005/8/layout/radial1"/>
    <dgm:cxn modelId="{24680996-36CF-4BD2-AE6D-72832DEC87CF}" type="presParOf" srcId="{9314D975-D155-4CBE-BDDC-DCC55DF8972C}" destId="{CB418852-6F2D-4B0D-B54C-ECBBBAD595A5}" srcOrd="0" destOrd="0" presId="urn:microsoft.com/office/officeart/2005/8/layout/radial1"/>
    <dgm:cxn modelId="{AC7DEE74-153E-4A86-9830-4F2859595DC5}" type="presParOf" srcId="{9E9365BB-258C-45B1-B234-F533D9209F10}" destId="{FF7AEB69-FF2B-41CE-908B-AC503649BFAB}" srcOrd="2" destOrd="0" presId="urn:microsoft.com/office/officeart/2005/8/layout/radial1"/>
    <dgm:cxn modelId="{C869FEBB-0906-46DD-B370-D84C8CE635BA}" type="presParOf" srcId="{9E9365BB-258C-45B1-B234-F533D9209F10}" destId="{02ACAA49-EBB6-4648-B3A2-291AA3028666}" srcOrd="3" destOrd="0" presId="urn:microsoft.com/office/officeart/2005/8/layout/radial1"/>
    <dgm:cxn modelId="{174A1D39-3B6B-4C78-822B-F7EBDA63B41F}" type="presParOf" srcId="{02ACAA49-EBB6-4648-B3A2-291AA3028666}" destId="{5F26F56E-8070-4D28-9CC0-4B7DC6E39482}" srcOrd="0" destOrd="0" presId="urn:microsoft.com/office/officeart/2005/8/layout/radial1"/>
    <dgm:cxn modelId="{804C0F72-2933-4BCA-9846-991B7D7829AD}" type="presParOf" srcId="{9E9365BB-258C-45B1-B234-F533D9209F10}" destId="{38755885-5908-4307-945C-61E5EF3C9742}" srcOrd="4" destOrd="0" presId="urn:microsoft.com/office/officeart/2005/8/layout/radial1"/>
    <dgm:cxn modelId="{36F1F309-9A12-40EA-8166-2A32161E511B}" type="presParOf" srcId="{9E9365BB-258C-45B1-B234-F533D9209F10}" destId="{751C88E6-E330-42EE-AA67-2907D49C6508}" srcOrd="5" destOrd="0" presId="urn:microsoft.com/office/officeart/2005/8/layout/radial1"/>
    <dgm:cxn modelId="{673C9DE9-2216-4578-B9B6-3F4C32022200}" type="presParOf" srcId="{751C88E6-E330-42EE-AA67-2907D49C6508}" destId="{01EB78D9-18B1-4BD8-870F-EDB9F8A589D5}" srcOrd="0" destOrd="0" presId="urn:microsoft.com/office/officeart/2005/8/layout/radial1"/>
    <dgm:cxn modelId="{5A25141C-A8E3-4296-B3E9-1727E76A60AA}" type="presParOf" srcId="{9E9365BB-258C-45B1-B234-F533D9209F10}" destId="{D9A293F7-BC4C-4BAC-9920-5A4B48684C5A}" srcOrd="6" destOrd="0" presId="urn:microsoft.com/office/officeart/2005/8/layout/radial1"/>
    <dgm:cxn modelId="{73FF58A2-66C8-446D-8F9B-0FC8FBB94995}" type="presParOf" srcId="{9E9365BB-258C-45B1-B234-F533D9209F10}" destId="{986B247A-3A90-4832-9F85-133187F2E7D4}" srcOrd="7" destOrd="0" presId="urn:microsoft.com/office/officeart/2005/8/layout/radial1"/>
    <dgm:cxn modelId="{A7DAB9FB-B42A-4878-B5C6-D171D1DA362A}" type="presParOf" srcId="{986B247A-3A90-4832-9F85-133187F2E7D4}" destId="{0DC3B460-E809-4C67-B1B4-8420AC9841FE}" srcOrd="0" destOrd="0" presId="urn:microsoft.com/office/officeart/2005/8/layout/radial1"/>
    <dgm:cxn modelId="{53819663-F29B-47F0-88B1-DBB5E8A793DB}" type="presParOf" srcId="{9E9365BB-258C-45B1-B234-F533D9209F10}" destId="{52902FB9-0EF6-4DE7-964C-B28BFDA05845}" srcOrd="8" destOrd="0" presId="urn:microsoft.com/office/officeart/2005/8/layout/radial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B498D-15A2-49F8-A779-F4E2D25BC4F3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54C431-758D-4E2B-A644-C174377235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mtClean="0"/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54C431-758D-4E2B-A644-C174377235F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9/6/2020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753070"/>
            <a:ext cx="2590800" cy="923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 w="3810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313" name="Picture 1" descr="C:\Users\Goljar Ahmed\Pictures\gif 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1981200"/>
            <a:ext cx="9067800" cy="4800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01_110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6409" y="2057399"/>
            <a:ext cx="8795191" cy="457991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505200" y="533400"/>
            <a:ext cx="1747594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134684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শব্দার্থ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1524000"/>
            <a:ext cx="144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বনভূমি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2895600"/>
            <a:ext cx="144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বালুচর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4048780"/>
            <a:ext cx="1447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সোনাধান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5648980"/>
            <a:ext cx="15240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চিরশিশু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1524000"/>
            <a:ext cx="3951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গাছ পালায় ঘেরা জঙ্গল এলাকা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00600" y="2819400"/>
            <a:ext cx="38347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বালুর পলি জমে উৎপন্ন যে চর।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896380"/>
            <a:ext cx="3284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সোনালি রঙের পাকা ধান।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53000" y="5572780"/>
            <a:ext cx="3640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= চিরকাল যে শিশুর মত সহজ।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bo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1" y="1371600"/>
            <a:ext cx="1905000" cy="886691"/>
          </a:xfrm>
          <a:prstGeom prst="rect">
            <a:avLst/>
          </a:prstGeom>
        </p:spPr>
      </p:pic>
      <p:pic>
        <p:nvPicPr>
          <p:cNvPr id="15" name="Picture 14" descr="balu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667000"/>
            <a:ext cx="1828800" cy="857250"/>
          </a:xfrm>
          <a:prstGeom prst="rect">
            <a:avLst/>
          </a:prstGeom>
        </p:spPr>
      </p:pic>
      <p:pic>
        <p:nvPicPr>
          <p:cNvPr id="17" name="Picture 16" descr="su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3810000"/>
            <a:ext cx="1905000" cy="904875"/>
          </a:xfrm>
          <a:prstGeom prst="rect">
            <a:avLst/>
          </a:prstGeom>
        </p:spPr>
      </p:pic>
      <p:pic>
        <p:nvPicPr>
          <p:cNvPr id="19" name="Picture 18" descr="chiroshu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334000"/>
            <a:ext cx="1905000" cy="1070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929_131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1905000"/>
            <a:ext cx="2590800" cy="2514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76600" y="754559"/>
            <a:ext cx="2667000" cy="769441"/>
          </a:xfrm>
          <a:prstGeom prst="rect">
            <a:avLst/>
          </a:prstGeom>
          <a:solidFill>
            <a:srgbClr val="002060"/>
          </a:solidFill>
          <a:ln w="57150"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958" y="4800600"/>
            <a:ext cx="8712642" cy="584775"/>
          </a:xfrm>
          <a:prstGeom prst="rect">
            <a:avLst/>
          </a:prstGeom>
          <a:solidFill>
            <a:srgbClr val="002060"/>
          </a:solidFill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ফসলের হাসি দেখে মনে হয় শেখ মুজিবের হাসি- কথাটি বুঝিয়ে লেখ।</a:t>
            </a:r>
            <a:endParaRPr lang="en-US" sz="3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1364159"/>
            <a:ext cx="2133600" cy="76944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3198674"/>
            <a:ext cx="8715848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পেশায়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ছিলেন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উল্লেখযোগ্য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 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বাঙলার মাঠে ঘাটে ও প্রকৃতিতে ছড়িয়ে পরেছে কার নাম।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9210" y="990600"/>
            <a:ext cx="301059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334000"/>
            <a:ext cx="9150262" cy="707886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bn-BD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বঙ্গবন্ধুর দেশপ্রেম সম্পর্কে দশটি বাক্য লিখে নিয়ে আসবে।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Bar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590800"/>
            <a:ext cx="2857500" cy="2133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51489" y="990600"/>
            <a:ext cx="4249311" cy="769441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gifof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057400"/>
            <a:ext cx="8991600" cy="47339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57200"/>
            <a:ext cx="3094117" cy="769441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SC_00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00" y="1478280"/>
            <a:ext cx="1371600" cy="16459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838200" y="3276600"/>
            <a:ext cx="7772400" cy="341632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মোঃ গোলজার আহমদ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সহকারি শিক্ষক (আইসিটি)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দোয়ারাবাজার সরকারি মডেল উচ্চ বিদ্যালয়,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দোয়ারাবাজার, সুনামগঞ্জ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০১৯১৭-০৩২৮২৫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bn-BD" sz="3600" dirty="0" smtClean="0">
                <a:latin typeface="Times New Roman" pitchFamily="18" charset="0"/>
                <a:cs typeface="NikoshBAN" pitchFamily="2" charset="0"/>
              </a:rPr>
              <a:t>goljmc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2009</a:t>
            </a:r>
            <a:r>
              <a:rPr lang="bn-BD" sz="3600" dirty="0" smtClean="0">
                <a:latin typeface="Times New Roman" pitchFamily="18" charset="0"/>
                <a:cs typeface="NikoshBAN" pitchFamily="2" charset="0"/>
              </a:rPr>
              <a:t>ar@gmail.com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838200"/>
            <a:ext cx="3657600" cy="76944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67000"/>
            <a:ext cx="2438120" cy="3022041"/>
          </a:xfrm>
          <a:prstGeom prst="rect">
            <a:avLst/>
          </a:prstGeom>
          <a:solidFill>
            <a:srgbClr val="C00000"/>
          </a:solidFill>
          <a:ln w="38100"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28600" y="2667000"/>
            <a:ext cx="5334000" cy="3170099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ষষ্ঠ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সাধারণ পাঠঃ কবিতা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বিশেষ পাঠঃ মুজিব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ujib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362200"/>
            <a:ext cx="2667000" cy="1600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Picture 2" descr="mujib1.jf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429000"/>
            <a:ext cx="2657475" cy="172402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Picture 3" descr="mhjib2.jf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025" y="2895600"/>
            <a:ext cx="2619375" cy="174307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219200" y="533400"/>
            <a:ext cx="71593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এগুলো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কার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0" y="5388114"/>
            <a:ext cx="55130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বঙ্গবন্ধু শেখ মুজিবুর রহমানের।</a:t>
            </a:r>
            <a:endParaRPr 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28600"/>
            <a:ext cx="4313602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u="sng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তাহলে আজকের পাঠ</a:t>
            </a:r>
            <a:endParaRPr lang="en-US" sz="4400" b="1" u="sng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1897559"/>
            <a:ext cx="19050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মুজিব</a:t>
            </a:r>
            <a:endParaRPr lang="en-US" sz="44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hjib2.jf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457325"/>
            <a:ext cx="2619375" cy="174307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76200" y="5021759"/>
            <a:ext cx="4267200" cy="769441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খান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Rukonojja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4008294"/>
            <a:ext cx="2216215" cy="23925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739914"/>
            <a:ext cx="237643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6400" y="1828800"/>
            <a:ext cx="546639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শিক্ষার্থীরা.........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3276600"/>
            <a:ext cx="8791189" cy="2554545"/>
          </a:xfrm>
          <a:prstGeom prst="rect">
            <a:avLst/>
          </a:prstGeom>
          <a:ln w="57150"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4000" dirty="0" smtClean="0"/>
              <a:t>।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কবি পরিচিতি বলতে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নতুন নতুন শব্দের অর্থ ও বাক্য বলতে পারবে।</a:t>
            </a:r>
          </a:p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বঙ্গবন্ধু শেখ মুজিবুর রহমানের দেশপ্রেমের মূল্যবোধ সম্পর্কে বর্ণনা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Rukonojjama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57600" y="2590800"/>
            <a:ext cx="1676400" cy="18097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473087" y="838200"/>
            <a:ext cx="2985113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রোকনুজ্জামান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১৯২৫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জেলার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পাংশা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উপজেলায়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2600" y="4267200"/>
            <a:ext cx="3427541" cy="132343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ছড়া-”হাট্টিমা টিম”, “খোকন খোকন ডাক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পাড়ি”অনুবাদ-”আজব হলেও গুজব নয়” 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“ঝিকিমিকি” “বার্ষিক কচি ও কাঁচা”,</a:t>
            </a:r>
          </a:p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“ছোটদের আবৃত্তি” ইত্যাদি।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400" y="4999672"/>
            <a:ext cx="3245913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“বাংলা একাডেমি সাহিত্য পুরস্কার” 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রাষ্ট্রীয় “একুশে পদক”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“জসীম উদ্‌দীন স্বর্ণপদক” ও 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“স্বাধীনতা পুরস্কার”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(মরণোত্তর )ইত্যাদি।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400" y="1575137"/>
            <a:ext cx="2819400" cy="10156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১৯৯৯ সালে দেশের 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এই প্রথিতযশাশিশু সংগঠক</a:t>
            </a:r>
          </a:p>
          <a:p>
            <a:pPr algn="ctr"/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পরলোক গমন করেন।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90403_124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2800" y="1752600"/>
            <a:ext cx="2605415" cy="2991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276600" y="457200"/>
            <a:ext cx="3429000" cy="76944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5410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5181600"/>
            <a:ext cx="8959504" cy="1200329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600" dirty="0" smtClean="0">
                <a:solidFill>
                  <a:schemeClr val="bg1"/>
                </a:solidFill>
              </a:rPr>
              <a:t># 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রোকনুজ্জামান খান কত সালে কোন জেলায় জন্ম গ্রহণ করেন।</a:t>
            </a:r>
          </a:p>
          <a:p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# তাঁর উল্লেখযোগ্য তিনটি পুরস্কারের নাম লেখ।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00301_110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371600"/>
            <a:ext cx="8839200" cy="527817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733800" y="381000"/>
            <a:ext cx="1954381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914</TotalTime>
  <Words>309</Words>
  <Application>Microsoft Office PowerPoint</Application>
  <PresentationFormat>On-screen Show (4:3)</PresentationFormat>
  <Paragraphs>68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Goljar Ahmed</dc:creator>
  <cp:lastModifiedBy>Goljar Ahmed</cp:lastModifiedBy>
  <cp:revision>135</cp:revision>
  <dcterms:created xsi:type="dcterms:W3CDTF">2006-08-16T00:00:00Z</dcterms:created>
  <dcterms:modified xsi:type="dcterms:W3CDTF">2020-09-06T05:35:47Z</dcterms:modified>
</cp:coreProperties>
</file>