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4" r:id="rId4"/>
    <p:sldId id="257" r:id="rId5"/>
    <p:sldId id="258" r:id="rId6"/>
    <p:sldId id="260" r:id="rId7"/>
    <p:sldId id="261" r:id="rId8"/>
    <p:sldId id="262" r:id="rId9"/>
    <p:sldId id="263" r:id="rId10"/>
    <p:sldId id="265" r:id="rId11"/>
    <p:sldId id="25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200400" y="1295400"/>
            <a:ext cx="4038600" cy="3810000"/>
          </a:xfrm>
          <a:prstGeom prst="ellips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858000" y="685800"/>
            <a:ext cx="2286000" cy="2057400"/>
          </a:xfrm>
          <a:prstGeom prst="ellipse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04800" y="4038600"/>
            <a:ext cx="3733800" cy="2438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ইব্রাহীম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সিনিয়র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মাধবপুর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দরগাহ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বাড়ী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পৌর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মাদ্রাসা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মাধবপুর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হবিগঞ্জ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228600"/>
            <a:ext cx="8305800" cy="6477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বিদেশি-রাজনৈতিক,ধর্মীয়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,</a:t>
            </a:r>
          </a:p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সংস্কৃতিগত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বাণিজ্যিক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কারণে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বাংলাদেশে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আগত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ভাষাভাষী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বহু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বাংলায়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এসে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স্থান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নিয়েছে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এসব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শব্দকে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বিদেশি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600200" y="762000"/>
            <a:ext cx="6705600" cy="5638800"/>
          </a:xfrm>
          <a:prstGeom prst="ellips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sosceles Triangle 2"/>
          <p:cNvSpPr/>
          <p:nvPr/>
        </p:nvSpPr>
        <p:spPr>
          <a:xfrm>
            <a:off x="3124200" y="4114800"/>
            <a:ext cx="3505200" cy="1676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9200" y="1219200"/>
            <a:ext cx="6629400" cy="472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শ্রেণী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– ৮ম / ৯ম/  ১০ম</a:t>
            </a:r>
          </a:p>
          <a:p>
            <a:pPr algn="ctr"/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২য় </a:t>
            </a:r>
          </a:p>
          <a:p>
            <a:pPr algn="ctr"/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ভান্ডার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শিক্ষার্থী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 algn="ctr"/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উৎপত্তি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অনুসারে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। 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362200" y="3124200"/>
            <a:ext cx="472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শব্দ</a:t>
            </a:r>
            <a:endParaRPr lang="en-US" sz="9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24200" y="1066800"/>
            <a:ext cx="350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7162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590800" y="533400"/>
            <a:ext cx="43434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ভান্ডার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14600" y="2209800"/>
            <a:ext cx="3886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তৎসম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38400" y="2971800"/>
            <a:ext cx="426720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অর্ধতৎসম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38400" y="4114800"/>
            <a:ext cx="42672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তদ্ভব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0" y="5105400"/>
            <a:ext cx="4572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দেশী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133600" y="6096000"/>
            <a:ext cx="5181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বিদেশী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P spid="7" grpId="0" build="p" animBg="1"/>
      <p:bldP spid="8" grpId="0" build="allAtOnce" animBg="1"/>
      <p:bldP spid="9" grpId="0" build="p" animBg="1"/>
      <p:bldP spid="10" grpId="0" build="p" animBg="1"/>
      <p:bldP spid="11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762000"/>
            <a:ext cx="9144000" cy="510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তৎসম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- 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সব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সংকৃত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সোজাসুজি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বাংলায়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এসেছে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তৎসম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।  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295400"/>
            <a:ext cx="8839200" cy="449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অর্ধ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তৎসম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- </a:t>
            </a:r>
          </a:p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ভাষায়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সংস্কৃত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কিঞ্চিত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পরিবর্তিত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আকারে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।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33400" y="228600"/>
            <a:ext cx="8305800" cy="6477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তদ্ভব-যেসব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মুল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সংস্কৃত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ভাষায়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ভাষায়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স্বাভাবিক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বিবর্তন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ধারায়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প্রাকৃতের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পরিবর্তিত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আধুনিক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ভাষায়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স্থান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নিয়েছে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সেসব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শব্দকে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তদ্ভব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।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228600"/>
            <a:ext cx="8305800" cy="6477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দেশি-বাংলাদেশের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আদিম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অধিবাসীদের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যেমন-কোল,মুন্ডা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প্রভৃতি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)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ভাষা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ও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সংস্কৃতির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উপাদান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বাংলায়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রক্ষিত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রয়েছে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এসব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শব্দকে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দেশি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নামে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অভিহিত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168</Words>
  <Application>Microsoft Office PowerPoint</Application>
  <PresentationFormat>On-screen Show (4:3)</PresentationFormat>
  <Paragraphs>27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26</cp:revision>
  <dcterms:created xsi:type="dcterms:W3CDTF">2006-08-16T00:00:00Z</dcterms:created>
  <dcterms:modified xsi:type="dcterms:W3CDTF">2020-09-05T15:58:53Z</dcterms:modified>
</cp:coreProperties>
</file>