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9" r:id="rId2"/>
    <p:sldId id="301" r:id="rId3"/>
    <p:sldId id="256" r:id="rId4"/>
    <p:sldId id="294" r:id="rId5"/>
    <p:sldId id="291" r:id="rId6"/>
    <p:sldId id="264" r:id="rId7"/>
    <p:sldId id="295" r:id="rId8"/>
    <p:sldId id="296" r:id="rId9"/>
    <p:sldId id="287" r:id="rId10"/>
    <p:sldId id="258" r:id="rId11"/>
    <p:sldId id="297" r:id="rId12"/>
    <p:sldId id="286" r:id="rId13"/>
    <p:sldId id="260" r:id="rId14"/>
    <p:sldId id="288" r:id="rId15"/>
    <p:sldId id="284" r:id="rId16"/>
    <p:sldId id="270" r:id="rId17"/>
    <p:sldId id="285" r:id="rId18"/>
    <p:sldId id="289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9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7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381C1-1946-4EFA-88A0-9463A01B1F68}" type="datetimeFigureOut">
              <a:rPr lang="en-GB" smtClean="0"/>
              <a:pPr/>
              <a:t>29/07/2020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CCE3-6D3E-4A9C-AF55-A4AD1B3344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57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6E514E-8693-4A40-A737-29032F253FF6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B98B56-A700-4F8D-99D1-0AE93B02A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9.gif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3.wdp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281" y="1260253"/>
            <a:ext cx="9684913" cy="5533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0235" y="68333"/>
            <a:ext cx="96269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 ক্লাশে সবাইকে শুভেচ্ছা</a:t>
            </a:r>
            <a:endParaRPr lang="en-GB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40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BIPLOB DAS\Desktop\Germination Picture\uvs110901-004.jpg">
            <a:extLst>
              <a:ext uri="{FF2B5EF4-FFF2-40B4-BE49-F238E27FC236}">
                <a16:creationId xmlns:a16="http://schemas.microsoft.com/office/drawing/2014/main" xmlns="" id="{1D7C8F04-BE00-45A1-93CC-1D69AB76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625" r="14375" b="5000"/>
          <a:stretch>
            <a:fillRect/>
          </a:stretch>
        </p:blipFill>
        <p:spPr bwMode="auto">
          <a:xfrm>
            <a:off x="717607" y="2718375"/>
            <a:ext cx="4134344" cy="340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BIPLOB DAS\Desktop\Germination Picture\uvs110901-010.jpg">
            <a:extLst>
              <a:ext uri="{FF2B5EF4-FFF2-40B4-BE49-F238E27FC236}">
                <a16:creationId xmlns:a16="http://schemas.microsoft.com/office/drawing/2014/main" xmlns="" id="{889D237D-6C8B-4219-BC12-41652349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1563" t="27500" r="33124" b="30000"/>
          <a:stretch>
            <a:fillRect/>
          </a:stretch>
        </p:blipFill>
        <p:spPr bwMode="auto">
          <a:xfrm>
            <a:off x="7308116" y="2668048"/>
            <a:ext cx="3845432" cy="340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913C20-4970-4801-BBCC-5BE05E1155C1}"/>
              </a:ext>
            </a:extLst>
          </p:cNvPr>
          <p:cNvSpPr txBox="1"/>
          <p:nvPr/>
        </p:nvSpPr>
        <p:spPr>
          <a:xfrm>
            <a:off x="1441067" y="1524000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গত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78BAF6-BF7B-432E-9CB7-3351EB02F338}"/>
              </a:ext>
            </a:extLst>
          </p:cNvPr>
          <p:cNvSpPr txBox="1"/>
          <p:nvPr/>
        </p:nvSpPr>
        <p:spPr>
          <a:xfrm>
            <a:off x="7853297" y="1441774"/>
            <a:ext cx="2819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ভেদী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3C2BEE-517E-4B2C-90A9-43D6BE05FAAB}"/>
              </a:ext>
            </a:extLst>
          </p:cNvPr>
          <p:cNvSpPr txBox="1"/>
          <p:nvPr/>
        </p:nvSpPr>
        <p:spPr>
          <a:xfrm>
            <a:off x="3710763" y="242779"/>
            <a:ext cx="47314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োদগমের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B2F0B3A-F15D-4C77-AE0C-3957033CD5EF}"/>
              </a:ext>
            </a:extLst>
          </p:cNvPr>
          <p:cNvCxnSpPr>
            <a:cxnSpLocks/>
          </p:cNvCxnSpPr>
          <p:nvPr/>
        </p:nvCxnSpPr>
        <p:spPr>
          <a:xfrm>
            <a:off x="2782187" y="2134230"/>
            <a:ext cx="0" cy="55869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CC7F6BDE-256D-41A5-BBA6-1F94A92C9A9E}"/>
              </a:ext>
            </a:extLst>
          </p:cNvPr>
          <p:cNvCxnSpPr/>
          <p:nvPr/>
        </p:nvCxnSpPr>
        <p:spPr>
          <a:xfrm>
            <a:off x="9235887" y="2094118"/>
            <a:ext cx="0" cy="55869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3CBBDAD-1A3B-4A19-9DDC-F8EBD9DF15BB}"/>
              </a:ext>
            </a:extLst>
          </p:cNvPr>
          <p:cNvCxnSpPr>
            <a:cxnSpLocks/>
          </p:cNvCxnSpPr>
          <p:nvPr/>
        </p:nvCxnSpPr>
        <p:spPr>
          <a:xfrm>
            <a:off x="6096000" y="965310"/>
            <a:ext cx="0" cy="55869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FA978AE1-A900-4169-9EF6-225F6DE71DB9}"/>
              </a:ext>
            </a:extLst>
          </p:cNvPr>
          <p:cNvCxnSpPr/>
          <p:nvPr/>
        </p:nvCxnSpPr>
        <p:spPr>
          <a:xfrm>
            <a:off x="4123307" y="1549455"/>
            <a:ext cx="3745230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153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28" y="4961036"/>
            <a:ext cx="5384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মৃদ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ভেদী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অঙ্কুরোদগম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6007" y="1346776"/>
            <a:ext cx="5767431" cy="3348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99" y="1346776"/>
            <a:ext cx="5396176" cy="334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8400" y="4961036"/>
            <a:ext cx="433503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মৃদগত অঙ্কুরোদগম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1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97A6A9-BB2C-4E10-A5A5-24FB47FC4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425" r="83860"/>
          <a:stretch/>
        </p:blipFill>
        <p:spPr>
          <a:xfrm>
            <a:off x="1859280" y="3825240"/>
            <a:ext cx="1475800" cy="2690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F132AE-8EF0-4434-8A5F-601825CE2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60" t="48604" r="57973"/>
          <a:stretch/>
        </p:blipFill>
        <p:spPr>
          <a:xfrm>
            <a:off x="4038600" y="2529840"/>
            <a:ext cx="1798320" cy="3116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A739C3-1469-4210-A062-F16CAC3EC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39" t="15643"/>
          <a:stretch/>
        </p:blipFill>
        <p:spPr>
          <a:xfrm>
            <a:off x="6607782" y="1032434"/>
            <a:ext cx="4456458" cy="4137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8DCFB6-496F-43C4-81A7-A2224EE94678}"/>
              </a:ext>
            </a:extLst>
          </p:cNvPr>
          <p:cNvSpPr txBox="1"/>
          <p:nvPr/>
        </p:nvSpPr>
        <p:spPr>
          <a:xfrm>
            <a:off x="3444121" y="37519"/>
            <a:ext cx="35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গত অঙ্কুরোদগম</a:t>
            </a:r>
          </a:p>
        </p:txBody>
      </p:sp>
      <p:sp>
        <p:nvSpPr>
          <p:cNvPr id="12" name="Right Arrow 6">
            <a:extLst>
              <a:ext uri="{FF2B5EF4-FFF2-40B4-BE49-F238E27FC236}">
                <a16:creationId xmlns:a16="http://schemas.microsoft.com/office/drawing/2014/main" xmlns="" id="{3A5BAD20-1CFF-435D-AAC6-1C9D8CDA453A}"/>
              </a:ext>
            </a:extLst>
          </p:cNvPr>
          <p:cNvSpPr/>
          <p:nvPr/>
        </p:nvSpPr>
        <p:spPr>
          <a:xfrm rot="19887112">
            <a:off x="3386213" y="4655550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ight Arrow 6">
            <a:extLst>
              <a:ext uri="{FF2B5EF4-FFF2-40B4-BE49-F238E27FC236}">
                <a16:creationId xmlns:a16="http://schemas.microsoft.com/office/drawing/2014/main" xmlns="" id="{5D6D73FE-6F23-4DB2-84BA-0C5612AD9E88}"/>
              </a:ext>
            </a:extLst>
          </p:cNvPr>
          <p:cNvSpPr/>
          <p:nvPr/>
        </p:nvSpPr>
        <p:spPr>
          <a:xfrm rot="19887112">
            <a:off x="5878889" y="3238499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7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BIPLOB DAS\Desktop\uvs110901-010.jpg">
            <a:extLst>
              <a:ext uri="{FF2B5EF4-FFF2-40B4-BE49-F238E27FC236}">
                <a16:creationId xmlns:a16="http://schemas.microsoft.com/office/drawing/2014/main" xmlns="" id="{F2DF50EC-0AD1-4330-BBCA-CF0853A7A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562" t="48594" r="78673" b="17500"/>
          <a:stretch>
            <a:fillRect/>
          </a:stretch>
        </p:blipFill>
        <p:spPr bwMode="auto">
          <a:xfrm>
            <a:off x="1992898" y="4301581"/>
            <a:ext cx="13716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Picture 2" descr="C:\Documents and Settings\BIPLOB DAS\Desktop\uvs110901-010.jpg">
            <a:extLst>
              <a:ext uri="{FF2B5EF4-FFF2-40B4-BE49-F238E27FC236}">
                <a16:creationId xmlns:a16="http://schemas.microsoft.com/office/drawing/2014/main" xmlns="" id="{1AA5F7D6-F8E1-450D-BA95-CAC6BD00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3395" t="37500" r="57812" b="17500"/>
          <a:stretch>
            <a:fillRect/>
          </a:stretch>
        </p:blipFill>
        <p:spPr bwMode="auto">
          <a:xfrm>
            <a:off x="4111258" y="3554821"/>
            <a:ext cx="1524000" cy="2612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2" descr="C:\Documents and Settings\BIPLOB DAS\Desktop\uvs110901-010.jpg">
            <a:extLst>
              <a:ext uri="{FF2B5EF4-FFF2-40B4-BE49-F238E27FC236}">
                <a16:creationId xmlns:a16="http://schemas.microsoft.com/office/drawing/2014/main" xmlns="" id="{2A2177F6-FA0F-49C1-9B41-1774B73E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7187" t="27500" r="35938" b="10000"/>
          <a:stretch>
            <a:fillRect/>
          </a:stretch>
        </p:blipFill>
        <p:spPr bwMode="auto">
          <a:xfrm>
            <a:off x="6397258" y="1878421"/>
            <a:ext cx="1600200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C:\Documents and Settings\BIPLOB DAS\Desktop\uvs110901-010.jpg">
            <a:extLst>
              <a:ext uri="{FF2B5EF4-FFF2-40B4-BE49-F238E27FC236}">
                <a16:creationId xmlns:a16="http://schemas.microsoft.com/office/drawing/2014/main" xmlns="" id="{6CC760F7-B3B3-4B00-8CE9-603C54A2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5000" t="2500" r="1250" b="2500"/>
          <a:stretch>
            <a:fillRect/>
          </a:stretch>
        </p:blipFill>
        <p:spPr bwMode="auto">
          <a:xfrm>
            <a:off x="8759458" y="329021"/>
            <a:ext cx="2249905" cy="4749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ight Arrow 6">
            <a:extLst>
              <a:ext uri="{FF2B5EF4-FFF2-40B4-BE49-F238E27FC236}">
                <a16:creationId xmlns:a16="http://schemas.microsoft.com/office/drawing/2014/main" xmlns="" id="{BD3EDBDE-53F1-443A-8D5D-0AF862150D38}"/>
              </a:ext>
            </a:extLst>
          </p:cNvPr>
          <p:cNvSpPr/>
          <p:nvPr/>
        </p:nvSpPr>
        <p:spPr>
          <a:xfrm rot="19887112">
            <a:off x="3418919" y="5094588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FA8E92-4449-401B-B7E8-8A2041E69981}"/>
              </a:ext>
            </a:extLst>
          </p:cNvPr>
          <p:cNvSpPr txBox="1"/>
          <p:nvPr/>
        </p:nvSpPr>
        <p:spPr>
          <a:xfrm>
            <a:off x="3296617" y="213290"/>
            <a:ext cx="496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ভেদী অঙ্কুরোদগম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6">
            <a:extLst>
              <a:ext uri="{FF2B5EF4-FFF2-40B4-BE49-F238E27FC236}">
                <a16:creationId xmlns:a16="http://schemas.microsoft.com/office/drawing/2014/main" xmlns="" id="{EF2A32A1-9C55-4D33-8D03-D7A05549AFA7}"/>
              </a:ext>
            </a:extLst>
          </p:cNvPr>
          <p:cNvSpPr/>
          <p:nvPr/>
        </p:nvSpPr>
        <p:spPr>
          <a:xfrm rot="19887112">
            <a:off x="8067119" y="2960988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ight Arrow 6">
            <a:extLst>
              <a:ext uri="{FF2B5EF4-FFF2-40B4-BE49-F238E27FC236}">
                <a16:creationId xmlns:a16="http://schemas.microsoft.com/office/drawing/2014/main" xmlns="" id="{D593A8C9-7303-4EBE-B6E5-E8D20129FCFE}"/>
              </a:ext>
            </a:extLst>
          </p:cNvPr>
          <p:cNvSpPr/>
          <p:nvPr/>
        </p:nvSpPr>
        <p:spPr>
          <a:xfrm rot="19887112">
            <a:off x="5704919" y="4103988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4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D29557-9214-40D7-AD82-05C8F6A52327}"/>
              </a:ext>
            </a:extLst>
          </p:cNvPr>
          <p:cNvSpPr txBox="1"/>
          <p:nvPr/>
        </p:nvSpPr>
        <p:spPr>
          <a:xfrm>
            <a:off x="4288669" y="85651"/>
            <a:ext cx="3340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5E1F30-FA27-41E7-ACA1-3D92C0D759C1}"/>
              </a:ext>
            </a:extLst>
          </p:cNvPr>
          <p:cNvSpPr txBox="1"/>
          <p:nvPr/>
        </p:nvSpPr>
        <p:spPr>
          <a:xfrm>
            <a:off x="429833" y="4930319"/>
            <a:ext cx="111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বীজগুলে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ানটিতে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ঙ্কু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15144C-A3F0-47F8-A0DA-F60D2232E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204" y="1339403"/>
            <a:ext cx="3969063" cy="30581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751C4F-5D88-4FC6-BC8D-63EE7180F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92" y="1339403"/>
            <a:ext cx="4214746" cy="3058147"/>
          </a:xfrm>
          <a:prstGeom prst="rect">
            <a:avLst/>
          </a:prstGeom>
        </p:spPr>
      </p:pic>
      <p:pic>
        <p:nvPicPr>
          <p:cNvPr id="16" name="Picture 3" descr="C:\Documents and Settings\Administrator\Desktop\3131459-two-germinating-potatoes-isolated-on-white-background.jpg">
            <a:extLst>
              <a:ext uri="{FF2B5EF4-FFF2-40B4-BE49-F238E27FC236}">
                <a16:creationId xmlns:a16="http://schemas.microsoft.com/office/drawing/2014/main" xmlns="" id="{F813AAD8-F0A5-4FA2-9339-F82C6DD46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6308" t="10674" r="17186" b="8426"/>
          <a:stretch/>
        </p:blipFill>
        <p:spPr bwMode="auto">
          <a:xfrm>
            <a:off x="8461420" y="1339403"/>
            <a:ext cx="3730579" cy="3058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94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A1F67B-1B95-4C0F-9B81-ADBAE0EE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841"/>
          <a:stretch/>
        </p:blipFill>
        <p:spPr>
          <a:xfrm>
            <a:off x="453379" y="123207"/>
            <a:ext cx="4484319" cy="3243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07865D-BCA0-45A2-A645-18E6709E4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2664360" y="2951291"/>
            <a:ext cx="306363" cy="279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860FC9-BA6D-44E2-9DBF-FB1F3D516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3146742" y="2635910"/>
            <a:ext cx="306363" cy="279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3DE99A-E89C-488D-A2F9-7921D55D43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2562681" y="2348060"/>
            <a:ext cx="306363" cy="27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D819DB-E463-4BAB-9A58-50B5248B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3410334" y="2976967"/>
            <a:ext cx="306363" cy="279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0AAB5EE-7445-4B68-B2CC-7B9CF4F1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3607892" y="2433345"/>
            <a:ext cx="306363" cy="279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926752E-C6CC-4CC5-9F41-C31EB0DE46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3803235" y="2746053"/>
            <a:ext cx="356146" cy="279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9899C2-65C8-40FE-932E-AD13BC0B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4464974" y="911314"/>
            <a:ext cx="306363" cy="279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B2FA594-0F41-4631-9C2D-F431F15FAE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4516074" y="2746053"/>
            <a:ext cx="356146" cy="279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8EBAD27-9A6B-43AE-A708-0ADFAAE79C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1904778" y="1251557"/>
            <a:ext cx="306363" cy="279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D56C2CD-BB88-474E-826E-06044F690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2588549" y="1056153"/>
            <a:ext cx="306363" cy="2797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50AA123-C01F-41EB-8051-5059AC0D2E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3082091" y="1875001"/>
            <a:ext cx="306363" cy="2797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9BFF5EB-5438-44E0-B44D-053D05085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3279649" y="1331379"/>
            <a:ext cx="306363" cy="2797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0717C8A-F9B7-4E91-98EE-04F0742CD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3932398" y="2086238"/>
            <a:ext cx="356146" cy="279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CFA6043-807F-48F0-B61A-6052F1CC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3576154" y="876349"/>
            <a:ext cx="306363" cy="279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70F217D-674A-47BE-983C-0C317E2BAE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4108035" y="1186890"/>
            <a:ext cx="356146" cy="2797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0C08DC3-7479-4AC5-9EC2-5CA506079C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4143606" y="3029996"/>
            <a:ext cx="306363" cy="2797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08E8820-080B-4B09-A19A-D796BF9B7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731784" y="2800030"/>
            <a:ext cx="306363" cy="2797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497269E-AEEA-44F2-87EA-D0112E09E9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4499654" y="2219378"/>
            <a:ext cx="306363" cy="2797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5B3ADFF-552E-4043-9532-162D51169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995376" y="2981428"/>
            <a:ext cx="306363" cy="2797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4933A97-4369-4302-AC94-D0C7C135F2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1192934" y="2597465"/>
            <a:ext cx="306363" cy="279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A8FB3680-C1F4-45CE-8FFC-DC8237D225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1642609" y="2965952"/>
            <a:ext cx="356146" cy="2797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C8D558A-80F5-49DD-88DD-C6226049A7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2229844" y="1952293"/>
            <a:ext cx="306363" cy="2797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03A106E9-67CF-4575-BFF5-07FEA65F1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1995674" y="2720062"/>
            <a:ext cx="356146" cy="2797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EE93B45-A655-4CB3-B15F-4632C5F019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4629065" y="1820408"/>
            <a:ext cx="306363" cy="2797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3D565DF8-3869-4A07-B5F9-F911335AD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667133" y="2039121"/>
            <a:ext cx="306363" cy="2797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61B59C5E-7256-4A5F-91A5-1F14782B8E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1111424" y="1753619"/>
            <a:ext cx="306363" cy="2797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E5FB934A-1D41-4A42-BFC5-692270AC4B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1517440" y="2250358"/>
            <a:ext cx="356146" cy="2797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397E7503-395E-4AD3-90B1-0B4B0C94F7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531812" y="876197"/>
            <a:ext cx="306363" cy="2797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11D8339C-2DFB-46BF-9CB5-DE9D6DC75B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1270207" y="1006784"/>
            <a:ext cx="356146" cy="27977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194407F-6B34-49FD-BDA7-895CDCA4B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841"/>
          <a:stretch/>
        </p:blipFill>
        <p:spPr>
          <a:xfrm>
            <a:off x="7120840" y="136048"/>
            <a:ext cx="4617781" cy="323927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77B3EF1-C4C0-4BB8-B3D9-8AB836976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841"/>
          <a:stretch/>
        </p:blipFill>
        <p:spPr>
          <a:xfrm>
            <a:off x="7146192" y="3654857"/>
            <a:ext cx="4600490" cy="29130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8450A8C-DD89-47B8-B841-721CE945D7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7060012" y="2848764"/>
            <a:ext cx="765119" cy="6709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E396EAE-AD99-4F3D-A1D1-A013A0DBB2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7098557" y="1941340"/>
            <a:ext cx="765119" cy="6709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8B31ECE5-6406-43D9-AA74-0F1251ECCE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7849392" y="2802132"/>
            <a:ext cx="765119" cy="6709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2E704286-7358-4B93-B55E-428733E696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7633961" y="1556779"/>
            <a:ext cx="765119" cy="67097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922DF5E0-8438-4B6F-945E-F216026715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7120840" y="804613"/>
            <a:ext cx="765119" cy="67097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AB2CF809-2225-43F5-A0AF-F85659B95D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8062038" y="846887"/>
            <a:ext cx="765119" cy="67097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086B83CA-3131-4AFE-85C9-9EB6E1D83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7522386" y="2640811"/>
            <a:ext cx="765119" cy="67097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8D1EC846-5221-4117-8980-742AE8C1A7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8365839" y="2704342"/>
            <a:ext cx="765119" cy="67097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66348FCD-1A60-43CC-B2D1-4BA104182E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7943808" y="2119893"/>
            <a:ext cx="765119" cy="67097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1CA975E9-5650-4964-BA6E-3BDC2568D8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9032038" y="2775797"/>
            <a:ext cx="765119" cy="67097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267ABDEB-D129-4C22-AAC2-892C5AE7AD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9100100" y="2266601"/>
            <a:ext cx="765119" cy="67097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2DB11D2-4C6C-4D83-A5AC-467673F47D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8655645" y="1759852"/>
            <a:ext cx="765119" cy="67097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8251E968-6386-4B47-9CCA-FF5871CE38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8852162" y="1196738"/>
            <a:ext cx="765119" cy="67097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B27CA391-2809-4BF2-967A-538E334469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9628649" y="1480697"/>
            <a:ext cx="765119" cy="67097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21EAA2FA-98BF-4F29-BC62-75E08EA8DE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9675301" y="846887"/>
            <a:ext cx="765119" cy="67097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CD57D4B0-9354-4370-A031-C323F606BA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10246491" y="1164654"/>
            <a:ext cx="765119" cy="67097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8FC35BE8-7DBF-4076-8D50-5C43511B13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11157573" y="942614"/>
            <a:ext cx="765119" cy="67097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43588041-0218-45BF-BF9A-518F7489C1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9532670" y="2568298"/>
            <a:ext cx="765119" cy="67097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BAD0CA31-289A-4F05-B639-F4822DD510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9753694" y="2088987"/>
            <a:ext cx="765119" cy="67097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8C25EBAE-63ED-4040-973A-A7305D06F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10800198" y="1777730"/>
            <a:ext cx="765119" cy="67097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7077A5FF-9015-402B-BE75-787F0840C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11157573" y="2248881"/>
            <a:ext cx="765119" cy="67097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2F136AAF-61C4-4ADC-9E88-5AB56C75DB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10988069" y="2813950"/>
            <a:ext cx="765119" cy="67097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404A7704-751B-4C16-8D31-6324E3609D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10351425" y="2638317"/>
            <a:ext cx="765119" cy="67097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C752C80-C8C1-4835-9044-892B8D02EA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7022248" y="5384664"/>
            <a:ext cx="983056" cy="110072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693E6819-7442-4984-92BD-78924CC370E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7589312" y="5120227"/>
            <a:ext cx="981106" cy="110072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C1193B6E-CB91-4658-B98F-5153228041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8199138" y="5407192"/>
            <a:ext cx="981106" cy="110072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16E9B8C0-F4E4-49A8-9E9C-F2336669DB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8094276" y="4619637"/>
            <a:ext cx="981106" cy="110072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C85781B2-7A3F-4FB8-8F50-C515EB753C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8862620" y="5120227"/>
            <a:ext cx="981106" cy="110072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20C105B5-34FF-4079-AB42-5DCCB8C938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9830650" y="5303702"/>
            <a:ext cx="981106" cy="110072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3C9A6573-1768-4211-84DC-9F153A2D0E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10878002" y="5382610"/>
            <a:ext cx="981106" cy="110072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16C93A3D-D0FF-4F4F-8BA6-197BB4AA6D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7149806" y="3765306"/>
            <a:ext cx="981106" cy="110072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5FE3B7DC-C514-44C9-B8A2-B25F2CBDE2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9140588" y="4635560"/>
            <a:ext cx="981106" cy="110072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03B3A571-F1AB-4D82-B5C4-4F88F2669E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10297995" y="4753341"/>
            <a:ext cx="981106" cy="110072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6658D2E0-7DA1-47AC-BC8F-5265AFD89A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9645649" y="3909790"/>
            <a:ext cx="981106" cy="110072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DB30A864-A43C-4663-8EC2-6BA1584B5E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10803027" y="3624706"/>
            <a:ext cx="981106" cy="110072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2B012C2E-DDC4-48DD-B745-D6CECE861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10834273" y="4404622"/>
            <a:ext cx="981106" cy="110072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34E04F10-1DDB-4019-938D-6B67FF7C87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10880624" y="4954982"/>
            <a:ext cx="981106" cy="110072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55FAA950-EDAC-40E6-9197-E011CE598E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8062298" y="3651604"/>
            <a:ext cx="981106" cy="110072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D2C4149C-420B-4318-BAF2-0A49AD4399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8382817" y="4128219"/>
            <a:ext cx="981106" cy="110072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E698AD8A-D777-469D-B8F7-1C58784E08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9562763" y="3470928"/>
            <a:ext cx="981106" cy="110072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8DE6421F-FB2A-43FA-B156-0B30154402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7355291" y="4242934"/>
            <a:ext cx="981106" cy="110072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xmlns="" id="{FC03824B-58AD-492A-9064-4336296D87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58686" r="85040" b="17658"/>
          <a:stretch/>
        </p:blipFill>
        <p:spPr>
          <a:xfrm>
            <a:off x="9184438" y="2928197"/>
            <a:ext cx="765119" cy="670977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F3FB2D9A-98A5-400B-BEAD-16D517BF0FC1}"/>
              </a:ext>
            </a:extLst>
          </p:cNvPr>
          <p:cNvGrpSpPr/>
          <p:nvPr/>
        </p:nvGrpSpPr>
        <p:grpSpPr>
          <a:xfrm>
            <a:off x="3295093" y="4279729"/>
            <a:ext cx="1369572" cy="2182709"/>
            <a:chOff x="2057400" y="1260452"/>
            <a:chExt cx="3352800" cy="4693544"/>
          </a:xfrm>
        </p:grpSpPr>
        <p:sp>
          <p:nvSpPr>
            <p:cNvPr id="132" name="Can 3">
              <a:extLst>
                <a:ext uri="{FF2B5EF4-FFF2-40B4-BE49-F238E27FC236}">
                  <a16:creationId xmlns:a16="http://schemas.microsoft.com/office/drawing/2014/main" xmlns="" id="{76C9C1F2-0E55-4A93-9DFE-3CDCF3EC7588}"/>
                </a:ext>
              </a:extLst>
            </p:cNvPr>
            <p:cNvSpPr/>
            <p:nvPr/>
          </p:nvSpPr>
          <p:spPr>
            <a:xfrm>
              <a:off x="2057400" y="2426534"/>
              <a:ext cx="3352800" cy="33528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3" name="Can 4">
              <a:extLst>
                <a:ext uri="{FF2B5EF4-FFF2-40B4-BE49-F238E27FC236}">
                  <a16:creationId xmlns:a16="http://schemas.microsoft.com/office/drawing/2014/main" xmlns="" id="{432A7C25-14B3-4C7F-A034-F5B9634110DE}"/>
                </a:ext>
              </a:extLst>
            </p:cNvPr>
            <p:cNvSpPr/>
            <p:nvPr/>
          </p:nvSpPr>
          <p:spPr>
            <a:xfrm>
              <a:off x="2057400" y="3340934"/>
              <a:ext cx="3352800" cy="2438400"/>
            </a:xfrm>
            <a:prstGeom prst="can">
              <a:avLst>
                <a:gd name="adj" fmla="val 34486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Parallelogram 133">
              <a:extLst>
                <a:ext uri="{FF2B5EF4-FFF2-40B4-BE49-F238E27FC236}">
                  <a16:creationId xmlns:a16="http://schemas.microsoft.com/office/drawing/2014/main" xmlns="" id="{C634B765-D6FF-4B8D-9958-19761C8A35D0}"/>
                </a:ext>
              </a:extLst>
            </p:cNvPr>
            <p:cNvSpPr/>
            <p:nvPr/>
          </p:nvSpPr>
          <p:spPr>
            <a:xfrm rot="1663187">
              <a:off x="3543522" y="1260452"/>
              <a:ext cx="1327384" cy="4693544"/>
            </a:xfrm>
            <a:prstGeom prst="parallelogram">
              <a:avLst>
                <a:gd name="adj" fmla="val 5976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xmlns="" id="{1F6AEA3A-9AB7-4793-97EE-B3E0988BC3DE}"/>
              </a:ext>
            </a:extLst>
          </p:cNvPr>
          <p:cNvCxnSpPr>
            <a:cxnSpLocks/>
          </p:cNvCxnSpPr>
          <p:nvPr/>
        </p:nvCxnSpPr>
        <p:spPr>
          <a:xfrm>
            <a:off x="884493" y="3834796"/>
            <a:ext cx="3418955" cy="1026772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xmlns="" id="{4AFF7880-6F79-4558-A97F-34E293FB4904}"/>
              </a:ext>
            </a:extLst>
          </p:cNvPr>
          <p:cNvCxnSpPr>
            <a:cxnSpLocks/>
          </p:cNvCxnSpPr>
          <p:nvPr/>
        </p:nvCxnSpPr>
        <p:spPr>
          <a:xfrm>
            <a:off x="944099" y="4175853"/>
            <a:ext cx="2929902" cy="1389817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xmlns="" id="{353EAA35-DA43-4B56-80C7-47557BB95BF3}"/>
              </a:ext>
            </a:extLst>
          </p:cNvPr>
          <p:cNvCxnSpPr>
            <a:cxnSpLocks/>
            <a:endCxn id="138" idx="0"/>
          </p:cNvCxnSpPr>
          <p:nvPr/>
        </p:nvCxnSpPr>
        <p:spPr>
          <a:xfrm>
            <a:off x="726167" y="4318393"/>
            <a:ext cx="2712478" cy="1698818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>
            <a:extLst>
              <a:ext uri="{FF2B5EF4-FFF2-40B4-BE49-F238E27FC236}">
                <a16:creationId xmlns:a16="http://schemas.microsoft.com/office/drawing/2014/main" xmlns="" id="{E1830FDE-05E2-428F-B854-F92263DF48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6" b="42912" l="32271" r="46957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3390071" y="5930224"/>
            <a:ext cx="356146" cy="2797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069FD645-77EA-4DC0-A8FE-5FE6F82C88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3237445" y="4738454"/>
            <a:ext cx="981106" cy="110072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59CF44D1-B73E-47A7-9191-DB032B8AB72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6" b="42912" l="32271" r="46957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26668" r="53331" b="57332"/>
          <a:stretch/>
        </p:blipFill>
        <p:spPr>
          <a:xfrm rot="17533206">
            <a:off x="4246542" y="4799823"/>
            <a:ext cx="356146" cy="27977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92F2C8FE-4462-45F4-B55A-0FA8FBC69F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85" y="3548257"/>
            <a:ext cx="798969" cy="798969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66A8BF2E-49A4-4C3A-A5FD-6C261EFBAC68}"/>
              </a:ext>
            </a:extLst>
          </p:cNvPr>
          <p:cNvCxnSpPr>
            <a:cxnSpLocks/>
          </p:cNvCxnSpPr>
          <p:nvPr/>
        </p:nvCxnSpPr>
        <p:spPr>
          <a:xfrm>
            <a:off x="4969674" y="230980"/>
            <a:ext cx="2151166" cy="0"/>
          </a:xfrm>
          <a:prstGeom prst="straightConnector1">
            <a:avLst/>
          </a:prstGeom>
          <a:ln w="889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xmlns="" id="{AFC6E283-3FF6-4F1C-A2D3-FBCEBA21DBAE}"/>
              </a:ext>
            </a:extLst>
          </p:cNvPr>
          <p:cNvCxnSpPr>
            <a:cxnSpLocks/>
          </p:cNvCxnSpPr>
          <p:nvPr/>
        </p:nvCxnSpPr>
        <p:spPr>
          <a:xfrm>
            <a:off x="9186856" y="3304170"/>
            <a:ext cx="1" cy="365760"/>
          </a:xfrm>
          <a:prstGeom prst="straightConnector1">
            <a:avLst/>
          </a:prstGeom>
          <a:ln w="889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57FF7C-6FED-4581-9A8B-9C2DB84DDFDC}"/>
              </a:ext>
            </a:extLst>
          </p:cNvPr>
          <p:cNvSpPr txBox="1"/>
          <p:nvPr/>
        </p:nvSpPr>
        <p:spPr>
          <a:xfrm>
            <a:off x="4978727" y="516286"/>
            <a:ext cx="2130781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ভ্রূণমূল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মূলকান্ড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বীজপত্রটি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বীজপত্র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A84978BC-209E-4C65-8A1E-CD1AE6BEF3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7014150" y="4417609"/>
            <a:ext cx="981106" cy="110072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DC048B09-0879-44DA-99B8-8DE59FC5EA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8616075" y="3643552"/>
            <a:ext cx="981106" cy="110072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4A7E56B0-2AE9-43E5-95C4-0F12CE13C7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0" t="37766" r="52400" b="22837"/>
          <a:stretch/>
        </p:blipFill>
        <p:spPr>
          <a:xfrm>
            <a:off x="10121694" y="3674715"/>
            <a:ext cx="981106" cy="11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3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8B7090-FCA6-42F1-8593-03066148EBD0}"/>
              </a:ext>
            </a:extLst>
          </p:cNvPr>
          <p:cNvSpPr txBox="1"/>
          <p:nvPr/>
        </p:nvSpPr>
        <p:spPr>
          <a:xfrm>
            <a:off x="4982414" y="558563"/>
            <a:ext cx="224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5D7B29-2D13-4BCB-92A0-97115A657E31}"/>
              </a:ext>
            </a:extLst>
          </p:cNvPr>
          <p:cNvSpPr txBox="1"/>
          <p:nvPr/>
        </p:nvSpPr>
        <p:spPr>
          <a:xfrm>
            <a:off x="1010094" y="3075057"/>
            <a:ext cx="968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কুরোদগম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6979" y="566008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24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CB3742-DD38-478E-B15A-E34420898A7A}"/>
              </a:ext>
            </a:extLst>
          </p:cNvPr>
          <p:cNvSpPr txBox="1"/>
          <p:nvPr/>
        </p:nvSpPr>
        <p:spPr>
          <a:xfrm>
            <a:off x="3825025" y="335280"/>
            <a:ext cx="369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7D6717-383B-4FAB-8F24-480DB3B4CB11}"/>
              </a:ext>
            </a:extLst>
          </p:cNvPr>
          <p:cNvSpPr txBox="1"/>
          <p:nvPr/>
        </p:nvSpPr>
        <p:spPr>
          <a:xfrm>
            <a:off x="1609233" y="2061296"/>
            <a:ext cx="8969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অঙ্কুরো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ুরোদগমের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6760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CE41E-90B0-453A-A7DD-8D072C618E90}"/>
              </a:ext>
            </a:extLst>
          </p:cNvPr>
          <p:cNvSpPr txBox="1"/>
          <p:nvPr/>
        </p:nvSpPr>
        <p:spPr>
          <a:xfrm>
            <a:off x="5067474" y="335280"/>
            <a:ext cx="213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191959-D55A-4527-B8D5-0ABC6C75FF1D}"/>
              </a:ext>
            </a:extLst>
          </p:cNvPr>
          <p:cNvSpPr txBox="1"/>
          <p:nvPr/>
        </p:nvSpPr>
        <p:spPr>
          <a:xfrm>
            <a:off x="1397000" y="2465338"/>
            <a:ext cx="965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xmlns="" val="3218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979" y="1558002"/>
            <a:ext cx="9723549" cy="4804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2439" y="270456"/>
            <a:ext cx="7353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5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3" y="3249637"/>
            <a:ext cx="5287756" cy="341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হোসনে আরা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লালমোহন সরকারি মডেল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7457" y="17733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774244" y="19459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174579" y="19459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38722" y="2616591"/>
            <a:ext cx="5434626" cy="39461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5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বংশবৃ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দ্ধি)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পাঠঃ৯,১০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65325" y="198555"/>
            <a:ext cx="3490884" cy="92997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7218" y="209103"/>
            <a:ext cx="2524085" cy="25903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C:\Users\SESIP\Desktop\a2i\FB_IMG_1587139514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" y="253219"/>
            <a:ext cx="3474720" cy="2882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5998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3B4292-C61D-4794-B058-6FB4B5B16308}"/>
              </a:ext>
            </a:extLst>
          </p:cNvPr>
          <p:cNvSpPr txBox="1"/>
          <p:nvPr/>
        </p:nvSpPr>
        <p:spPr>
          <a:xfrm>
            <a:off x="3728780" y="326305"/>
            <a:ext cx="4792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ি..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610503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3087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898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CCB530-DF62-47A7-BFFF-CC58B4C18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71" y="1392864"/>
            <a:ext cx="6808458" cy="43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3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BC02EB-BE22-4479-88E4-C8EDEC74CBA7}"/>
              </a:ext>
            </a:extLst>
          </p:cNvPr>
          <p:cNvSpPr/>
          <p:nvPr/>
        </p:nvSpPr>
        <p:spPr>
          <a:xfrm>
            <a:off x="2125014" y="2216073"/>
            <a:ext cx="717353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dirty="0"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13800" dirty="0"/>
          </a:p>
        </p:txBody>
      </p:sp>
      <p:sp>
        <p:nvSpPr>
          <p:cNvPr id="2" name="TextBox 1"/>
          <p:cNvSpPr txBox="1"/>
          <p:nvPr/>
        </p:nvSpPr>
        <p:spPr>
          <a:xfrm>
            <a:off x="2485623" y="309093"/>
            <a:ext cx="7392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625C2D-C4AD-4CD1-BE08-55350DF93313}"/>
              </a:ext>
            </a:extLst>
          </p:cNvPr>
          <p:cNvSpPr/>
          <p:nvPr/>
        </p:nvSpPr>
        <p:spPr>
          <a:xfrm>
            <a:off x="721217" y="1184730"/>
            <a:ext cx="9591183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 পাঠ শেষে শিক্ষার্থীরা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অংশ চিহ্নিত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অঙ্কুরোদগমের প্রকারভেদ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অঙ্কুরোদগম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385" y="169067"/>
            <a:ext cx="8862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2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60800" y="152400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ছোলা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গঠন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21" y="1190132"/>
            <a:ext cx="4871782" cy="29705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373428" y="1457283"/>
            <a:ext cx="189624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ডিম্বক রন্ধ্র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394" y="1190132"/>
            <a:ext cx="3970277" cy="268262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7207624" y="1718893"/>
            <a:ext cx="3142047" cy="115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0877" y="4806013"/>
            <a:ext cx="1816353" cy="1562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809901"/>
            <a:ext cx="1986077" cy="155582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09437" y="4422341"/>
            <a:ext cx="10919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্রূ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মূল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71333" y="4806014"/>
            <a:ext cx="589468" cy="1334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179" y="4183834"/>
            <a:ext cx="4521883" cy="19855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649163" y="5068672"/>
            <a:ext cx="1221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বীজপত্র্র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79517" y="4160731"/>
            <a:ext cx="112883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ভ্রুণ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ণ্ড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856593" y="4514870"/>
            <a:ext cx="1122923" cy="1648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729388" y="5877017"/>
            <a:ext cx="16440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্রূ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মূল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856593" y="5909931"/>
            <a:ext cx="872795" cy="321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55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3" grpId="0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219200"/>
            <a:ext cx="7162576" cy="37520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8026400" y="2895600"/>
            <a:ext cx="1320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8026400" y="3581400"/>
            <a:ext cx="1320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47200" y="2572434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বীজপত্রাধিকা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7200" y="3319790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বীজপত্রাবক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াণ্ড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3843" y="4197057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ণমূল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23200" y="4458667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51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41933D-8478-4DC9-A268-CD98B49A122D}"/>
              </a:ext>
            </a:extLst>
          </p:cNvPr>
          <p:cNvSpPr txBox="1"/>
          <p:nvPr/>
        </p:nvSpPr>
        <p:spPr>
          <a:xfrm>
            <a:off x="5090160" y="3185160"/>
            <a:ext cx="201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23F7CB-DA3A-4869-AB28-75F973E91A24}"/>
              </a:ext>
            </a:extLst>
          </p:cNvPr>
          <p:cNvSpPr txBox="1"/>
          <p:nvPr/>
        </p:nvSpPr>
        <p:spPr>
          <a:xfrm>
            <a:off x="4743611" y="302653"/>
            <a:ext cx="282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41A1A8-BAA2-4002-95AF-BDADE936A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71" t="31472" b="18521"/>
          <a:stretch/>
        </p:blipFill>
        <p:spPr>
          <a:xfrm>
            <a:off x="4160520" y="1813560"/>
            <a:ext cx="3992880" cy="1569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512E86-C3B9-41B2-939C-E511D879FDDA}"/>
              </a:ext>
            </a:extLst>
          </p:cNvPr>
          <p:cNvSpPr txBox="1"/>
          <p:nvPr/>
        </p:nvSpPr>
        <p:spPr>
          <a:xfrm>
            <a:off x="2125014" y="4206240"/>
            <a:ext cx="874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ছোলাবীজের ছবি আঁক এবং এর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6" t="25654" r="71784" b="8350"/>
          <a:stretch/>
        </p:blipFill>
        <p:spPr>
          <a:xfrm>
            <a:off x="10084157" y="811143"/>
            <a:ext cx="1068947" cy="1210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348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908</TotalTime>
  <Words>413</Words>
  <Application>Microsoft Office PowerPoint</Application>
  <PresentationFormat>Custom</PresentationFormat>
  <Paragraphs>51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Slipstream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Neuron Plus</cp:lastModifiedBy>
  <cp:revision>244</cp:revision>
  <dcterms:created xsi:type="dcterms:W3CDTF">2019-12-04T15:31:51Z</dcterms:created>
  <dcterms:modified xsi:type="dcterms:W3CDTF">2020-07-29T15:33:08Z</dcterms:modified>
</cp:coreProperties>
</file>