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64" r:id="rId6"/>
    <p:sldId id="257" r:id="rId7"/>
    <p:sldId id="261" r:id="rId8"/>
    <p:sldId id="265" r:id="rId9"/>
    <p:sldId id="258" r:id="rId10"/>
    <p:sldId id="259" r:id="rId11"/>
    <p:sldId id="266" r:id="rId12"/>
    <p:sldId id="262" r:id="rId13"/>
    <p:sldId id="263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6D7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38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752600"/>
            <a:ext cx="609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অবিশ্বাসের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পরিণতি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8200" y="914401"/>
            <a:ext cx="44958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990600"/>
            <a:ext cx="414528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800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পরকালে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1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057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962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1905000"/>
            <a:ext cx="8534400" cy="3124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sz="1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152400"/>
            <a:ext cx="9144000" cy="12192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28600" y="1371600"/>
            <a:ext cx="4495800" cy="52578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মঞ্জুরূল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চরখাগরিয়া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খাদিম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চৌধূরী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মেইল:www.mdmonjurulalamatr@gmail.com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4747054" y="1371600"/>
            <a:ext cx="4602892" cy="52578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842337"/>
            <a:ext cx="2286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-9525"/>
            <a:ext cx="4471988" cy="580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3200"/>
            <a:ext cx="4191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719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371600" y="228600"/>
            <a:ext cx="5943600" cy="10668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00200"/>
            <a:ext cx="7239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…………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6400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3200400"/>
            <a:ext cx="7620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4118709"/>
            <a:ext cx="72298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mBiswas_1357065154_1-HmBiswas_1357038944_1-4bc6bf3e0bd0d9fbc8cec63f3bad19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04800"/>
            <a:ext cx="3893820" cy="3429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" y="4419600"/>
            <a:ext cx="8542020" cy="2057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পরকাল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962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94137"/>
            <a:ext cx="5105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632537"/>
            <a:ext cx="3352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বারযাখ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581400"/>
            <a:ext cx="33528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কিয়ামত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3143741">
            <a:off x="7061221" y="2165822"/>
            <a:ext cx="1752600" cy="990600"/>
          </a:xfrm>
          <a:prstGeom prst="curved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rot="2034685">
            <a:off x="523861" y="1808389"/>
            <a:ext cx="1140508" cy="1756663"/>
          </a:xfrm>
          <a:prstGeom prst="curvedRightArrow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352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বারযাখ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hjr\ISLAM 6-10\HmBiswas_1357065154_1-HmBiswas_1357038944_1-4bc6bf3e0bd0d9fbc8cec63f3bad19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3505200" cy="2819400"/>
          </a:xfrm>
          <a:prstGeom prst="rect">
            <a:avLst/>
          </a:prstGeom>
          <a:noFill/>
        </p:spPr>
      </p:pic>
      <p:pic>
        <p:nvPicPr>
          <p:cNvPr id="1028" name="Picture 4" descr="D:\hjr\ISLAM 6-10\Photo0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09800"/>
            <a:ext cx="3657600" cy="2819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886200" y="2209800"/>
            <a:ext cx="1371600" cy="2895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5486400"/>
            <a:ext cx="7086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পর্যায়কে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বারযাখ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16392"/>
          <a:stretch/>
        </p:blipFill>
        <p:spPr>
          <a:xfrm>
            <a:off x="2895600" y="0"/>
            <a:ext cx="29718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352800"/>
            <a:ext cx="716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বারযাখ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25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33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800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ইমানদার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410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সৎকর্মশীল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তোলে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17610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114800" cy="3078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42195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193</TotalTime>
  <Words>164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Century Gothic</vt:lpstr>
      <vt:lpstr>Constantia</vt:lpstr>
      <vt:lpstr>Franklin Gothic Book</vt:lpstr>
      <vt:lpstr>NikoshBAN</vt:lpstr>
      <vt:lpstr>Verdana</vt:lpstr>
      <vt:lpstr>Wingdings</vt:lpstr>
      <vt:lpstr>Wingdings 2</vt:lpstr>
      <vt:lpstr>Verve</vt:lpstr>
      <vt:lpstr>Paper</vt:lpstr>
      <vt:lpstr>Technic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shahidul islam sir</dc:creator>
  <cp:lastModifiedBy>Windows User</cp:lastModifiedBy>
  <cp:revision>51</cp:revision>
  <dcterms:created xsi:type="dcterms:W3CDTF">2006-08-16T00:00:00Z</dcterms:created>
  <dcterms:modified xsi:type="dcterms:W3CDTF">2020-09-07T13:29:02Z</dcterms:modified>
</cp:coreProperties>
</file>