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8"/>
  </p:notesMasterIdLst>
  <p:sldIdLst>
    <p:sldId id="368" r:id="rId2"/>
    <p:sldId id="369" r:id="rId3"/>
    <p:sldId id="370" r:id="rId4"/>
    <p:sldId id="371" r:id="rId5"/>
    <p:sldId id="372" r:id="rId6"/>
    <p:sldId id="373" r:id="rId7"/>
    <p:sldId id="328" r:id="rId8"/>
    <p:sldId id="377" r:id="rId9"/>
    <p:sldId id="378" r:id="rId10"/>
    <p:sldId id="376" r:id="rId11"/>
    <p:sldId id="329" r:id="rId12"/>
    <p:sldId id="330" r:id="rId13"/>
    <p:sldId id="375" r:id="rId14"/>
    <p:sldId id="363" r:id="rId15"/>
    <p:sldId id="379" r:id="rId16"/>
    <p:sldId id="3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ni GPS" initials="BG" lastIdx="1" clrIdx="0">
    <p:extLst>
      <p:ext uri="{19B8F6BF-5375-455C-9EA6-DF929625EA0E}">
        <p15:presenceInfo xmlns:p15="http://schemas.microsoft.com/office/powerpoint/2012/main" userId="Borni 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0D2"/>
    <a:srgbClr val="07E95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7312" autoAdjust="0"/>
  </p:normalViewPr>
  <p:slideViewPr>
    <p:cSldViewPr>
      <p:cViewPr varScale="1">
        <p:scale>
          <a:sx n="70" d="100"/>
          <a:sy n="70" d="100"/>
        </p:scale>
        <p:origin x="858" y="12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C036-88E5-431E-A445-21291A72266E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A8D7-8DC5-4775-A8C3-84EC016D3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5025-D36B-4553-97CF-DC9629F17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</a:t>
            </a:r>
            <a:r>
              <a:rPr lang="en-US" baseline="0" dirty="0" smtClean="0"/>
              <a:t> show up in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97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2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16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07" y="2537658"/>
            <a:ext cx="6640855" cy="3231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0372" y="1687139"/>
            <a:ext cx="5392971" cy="945301"/>
          </a:xfrm>
          <a:prstGeom prst="rect">
            <a:avLst/>
          </a:prstGeom>
          <a:noFill/>
        </p:spPr>
        <p:txBody>
          <a:bodyPr wrap="none" lIns="65320" tIns="32660" rIns="65320" bIns="326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714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Morning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527" y="0"/>
            <a:ext cx="1880473" cy="18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746" y="-152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Look, listen and say.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00" y="-304800"/>
            <a:ext cx="5257800" cy="4343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9401" y="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Fine, thank you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5486400" cy="441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0" y="914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How are you?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2362200"/>
            <a:ext cx="2895600" cy="4495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28800"/>
            <a:ext cx="2971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1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Open your English book at page-14 and see the Activity- A</a:t>
            </a:r>
          </a:p>
        </p:txBody>
      </p:sp>
      <p:pic>
        <p:nvPicPr>
          <p:cNvPr id="11" name="Picture 10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859" y="-1"/>
            <a:ext cx="1100140" cy="1066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381000"/>
            <a:ext cx="5257800" cy="4343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1" y="685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5486400" cy="441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0" y="9144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How are you?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2362200"/>
            <a:ext cx="2895600" cy="44958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442948"/>
            <a:ext cx="2093794" cy="44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Sequential Access Storage 14"/>
          <p:cNvSpPr/>
          <p:nvPr/>
        </p:nvSpPr>
        <p:spPr>
          <a:xfrm flipH="1">
            <a:off x="3048000" y="3124200"/>
            <a:ext cx="3124200" cy="25908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7086600" y="3048000"/>
            <a:ext cx="2819400" cy="28956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Pair work.</a:t>
            </a:r>
          </a:p>
        </p:txBody>
      </p:sp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860" y="0"/>
            <a:ext cx="1100139" cy="1066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381000"/>
            <a:ext cx="5257800" cy="4343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72401" y="685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5486400" cy="441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24200" y="9144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How are you?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438400" cy="457200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61" y="2289412"/>
            <a:ext cx="1981200" cy="45447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95600" y="5715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Repeat it once more.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3733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How are you?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1" y="3581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2" grpId="0"/>
      <p:bldP spid="22" grpId="0"/>
      <p:bldP spid="24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9334"/>
            <a:ext cx="60960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Group Work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2590800" y="2362200"/>
            <a:ext cx="84963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ask and answer questions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one another.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2590800" y="3581400"/>
            <a:ext cx="9372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ask and answer questions one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another with the help of the group members.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743200" y="5257800"/>
            <a:ext cx="94488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ask and answer questions one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another with the help of the teacher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0" y="2133600"/>
            <a:ext cx="2571750" cy="1091821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Green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14785" y="3719102"/>
            <a:ext cx="2581133" cy="104803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Yellow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Notched Right Arrow 7"/>
          <p:cNvSpPr/>
          <p:nvPr/>
        </p:nvSpPr>
        <p:spPr>
          <a:xfrm>
            <a:off x="12510" y="5257800"/>
            <a:ext cx="2571749" cy="10503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38" y="0"/>
            <a:ext cx="1760562" cy="20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9537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5814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fine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657600"/>
            <a:ext cx="2556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ভাল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44958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1676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884" y="0"/>
            <a:ext cx="204311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enjoy goodbye song.</a:t>
            </a:r>
            <a:endParaRPr lang="en-US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210" y="0"/>
            <a:ext cx="1728790" cy="16764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838697"/>
              </p:ext>
            </p:extLst>
          </p:nvPr>
        </p:nvGraphicFramePr>
        <p:xfrm>
          <a:off x="838200" y="1524000"/>
          <a:ext cx="9296400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9296400" cy="475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08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4" y="2174721"/>
            <a:ext cx="9641697" cy="3134497"/>
          </a:xfrm>
          <a:prstGeom prst="rect">
            <a:avLst/>
          </a:prstGeom>
        </p:spPr>
      </p:pic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414" y="0"/>
            <a:ext cx="2020861" cy="195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788" y="1324249"/>
            <a:ext cx="2724066" cy="44746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11792" y="2485492"/>
            <a:ext cx="3090421" cy="49870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0628" y="1106516"/>
            <a:ext cx="5884925" cy="72577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20318" y="2412913"/>
            <a:ext cx="5655455" cy="70282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38051" y="3574156"/>
            <a:ext cx="5298169" cy="70282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10629" y="308162"/>
            <a:ext cx="3792183" cy="50911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60536" y="4953132"/>
            <a:ext cx="2934591" cy="70282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9790" y="3646734"/>
            <a:ext cx="3048261" cy="50804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74375" y="5025709"/>
            <a:ext cx="3227839" cy="57768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868" tIns="27435" rIns="54868" bIns="27435" rtlCol="0" anchor="ctr"/>
          <a:lstStyle/>
          <a:p>
            <a:pPr algn="ctr"/>
            <a:r>
              <a:rPr lang="en-US" sz="381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027" y="0"/>
            <a:ext cx="1886973" cy="18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3100" y="163006"/>
            <a:ext cx="5116724" cy="68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58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FC304C-6E0A-4BD4-99F7-C39FC3CBF0CA}"/>
              </a:ext>
            </a:extLst>
          </p:cNvPr>
          <p:cNvSpPr txBox="1"/>
          <p:nvPr/>
        </p:nvSpPr>
        <p:spPr>
          <a:xfrm>
            <a:off x="289788" y="4154778"/>
            <a:ext cx="6531988" cy="220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3429" dirty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3429" dirty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3429" dirty="0" err="1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3429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429" dirty="0" err="1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3429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4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2" y="888783"/>
            <a:ext cx="2975684" cy="2975684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260" y="0"/>
            <a:ext cx="1571740" cy="1741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6313" y="228001"/>
            <a:ext cx="4028059" cy="68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58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FC304C-6E0A-4BD4-99F7-C39FC3CBF0CA}"/>
              </a:ext>
            </a:extLst>
          </p:cNvPr>
          <p:cNvSpPr txBox="1"/>
          <p:nvPr/>
        </p:nvSpPr>
        <p:spPr>
          <a:xfrm>
            <a:off x="7018740" y="3864468"/>
            <a:ext cx="4665740" cy="232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1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English.         Class: </a:t>
            </a:r>
            <a:r>
              <a:rPr lang="en-US" sz="381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One.                    </a:t>
            </a:r>
            <a:r>
              <a:rPr lang="en-US" sz="342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Unit:02, </a:t>
            </a:r>
            <a:r>
              <a:rPr lang="en-US" sz="3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1-3</a:t>
            </a:r>
          </a:p>
          <a:p>
            <a:pPr algn="ctr"/>
            <a:r>
              <a:rPr lang="en-US" sz="342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2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Introductions)</a:t>
            </a:r>
            <a:endParaRPr lang="en-US" sz="342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14400"/>
            <a:ext cx="2361043" cy="2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18" y="175966"/>
            <a:ext cx="7887730" cy="11476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858" dirty="0">
                <a:solidFill>
                  <a:srgbClr val="FF0000"/>
                </a:solidFill>
              </a:rPr>
              <a:t>Let’s enjoy a </a:t>
            </a:r>
            <a:r>
              <a:rPr lang="en-US" sz="6858" dirty="0" smtClean="0">
                <a:solidFill>
                  <a:srgbClr val="FF0000"/>
                </a:solidFill>
              </a:rPr>
              <a:t>song</a:t>
            </a:r>
            <a:endParaRPr lang="en-US" sz="6858" dirty="0">
              <a:solidFill>
                <a:srgbClr val="FF0000"/>
              </a:solidFill>
            </a:endParaRPr>
          </a:p>
        </p:txBody>
      </p:sp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738" y="0"/>
            <a:ext cx="1659340" cy="1609052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04960"/>
              </p:ext>
            </p:extLst>
          </p:nvPr>
        </p:nvGraphicFramePr>
        <p:xfrm>
          <a:off x="990600" y="1981200"/>
          <a:ext cx="10210800" cy="443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981200"/>
                        <a:ext cx="10210800" cy="443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9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895600"/>
            <a:ext cx="11104513" cy="2215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Introductions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0721" y="743627"/>
            <a:ext cx="8201275" cy="1851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714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Ok, students our today’s lesson is</a:t>
            </a: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884" y="0"/>
            <a:ext cx="2043116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181600"/>
            <a:ext cx="11104513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Activity-A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35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5715000" cy="668483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849151" cy="12192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11963400" cy="4606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</a:rPr>
              <a:t>Listening:</a:t>
            </a:r>
          </a:p>
          <a:p>
            <a:r>
              <a:rPr lang="en-US" sz="3048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bn-BD" sz="3048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bn-BD" sz="3048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become familiar with English sounds by listening to common  </a:t>
            </a:r>
          </a:p>
          <a:p>
            <a:r>
              <a:rPr lang="en-US" sz="3048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    English words.</a:t>
            </a:r>
          </a:p>
          <a:p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3.1.1 understand simple questions about students.</a:t>
            </a:r>
          </a:p>
          <a:p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3.2.1 </a:t>
            </a:r>
            <a:r>
              <a:rPr lang="en-US" sz="3048" dirty="0">
                <a:solidFill>
                  <a:schemeClr val="accent6">
                    <a:lumMod val="50000"/>
                  </a:schemeClr>
                </a:solidFill>
              </a:rPr>
              <a:t>understand simple </a:t>
            </a:r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statements.</a:t>
            </a:r>
            <a:endParaRPr lang="bn-BD" sz="3048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BD" sz="4000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bn-BD" sz="3048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 repeat after the teacher and say simple words and phrases</a:t>
            </a:r>
            <a:r>
              <a:rPr lang="bn-BD" sz="3048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bn-BD" sz="3048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1.1.2 say simple words and phrases.</a:t>
            </a:r>
          </a:p>
          <a:p>
            <a:r>
              <a:rPr lang="en-US" sz="3048" dirty="0" smtClean="0">
                <a:solidFill>
                  <a:schemeClr val="accent6">
                    <a:lumMod val="50000"/>
                  </a:schemeClr>
                </a:solidFill>
              </a:rPr>
              <a:t>2.1.1 great each other.</a:t>
            </a:r>
            <a:endParaRPr lang="en-US" sz="3048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90" y="0"/>
            <a:ext cx="165020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see some pictures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2" y="0"/>
            <a:ext cx="1571628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6113929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1"/>
            <a:ext cx="51816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6824"/>
            <a:ext cx="6020937" cy="6851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785"/>
            <a:ext cx="5867401" cy="6872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1297</TotalTime>
  <Words>273</Words>
  <Application>Microsoft Office PowerPoint</Application>
  <PresentationFormat>Widescreen</PresentationFormat>
  <Paragraphs>65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Times New Roman</vt:lpstr>
      <vt:lpstr>Trebuchet MS</vt:lpstr>
      <vt:lpstr>Vrinda</vt:lpstr>
      <vt:lpstr>Wingdings 3</vt:lpstr>
      <vt:lpstr>Facet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Borni GPS</cp:lastModifiedBy>
  <cp:revision>218</cp:revision>
  <dcterms:created xsi:type="dcterms:W3CDTF">2006-08-16T00:00:00Z</dcterms:created>
  <dcterms:modified xsi:type="dcterms:W3CDTF">2020-09-07T14:24:39Z</dcterms:modified>
</cp:coreProperties>
</file>