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1" r:id="rId3"/>
    <p:sldId id="259" r:id="rId4"/>
    <p:sldId id="260" r:id="rId5"/>
    <p:sldId id="261" r:id="rId6"/>
    <p:sldId id="263" r:id="rId7"/>
    <p:sldId id="264" r:id="rId8"/>
    <p:sldId id="265" r:id="rId9"/>
    <p:sldId id="256" r:id="rId10"/>
    <p:sldId id="257" r:id="rId11"/>
    <p:sldId id="258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19200" y="0"/>
            <a:ext cx="11582400" cy="6858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</p:txBody>
      </p:sp>
      <p:pic>
        <p:nvPicPr>
          <p:cNvPr id="6" name="Picture 2" descr="https://www.decentjobsforyouth.org/images/commitment/org/5bf2e128aeee1_a2i-new-logo_Aug2018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2362200" cy="13715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  <p:pic>
        <p:nvPicPr>
          <p:cNvPr id="8" name="Picture 7" descr="C:\Users\Aminul\Desktop\online content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0"/>
            <a:ext cx="23622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4" name="Picture 2" descr="C:\Users\Aminul\Desktop\আমিনু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429000"/>
            <a:ext cx="2286000" cy="2362200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</p:pic>
      <p:sp>
        <p:nvSpPr>
          <p:cNvPr id="16" name="TextBox 15"/>
          <p:cNvSpPr txBox="1"/>
          <p:nvPr/>
        </p:nvSpPr>
        <p:spPr>
          <a:xfrm>
            <a:off x="4038600" y="1447800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533400" y="1524000"/>
            <a:ext cx="8153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endParaRPr lang="bn-BD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3800" y="5715000"/>
            <a:ext cx="883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dirty="0"/>
          </a:p>
        </p:txBody>
      </p:sp>
      <p:sp>
        <p:nvSpPr>
          <p:cNvPr id="23" name="Rectangle 22"/>
          <p:cNvSpPr/>
          <p:nvPr/>
        </p:nvSpPr>
        <p:spPr>
          <a:xfrm rot="10800000" flipV="1">
            <a:off x="381000" y="3209211"/>
            <a:ext cx="6172200" cy="95410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Md. </a:t>
            </a:r>
            <a:r>
              <a:rPr lang="en-US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Aminul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Islam                      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B.Sc.(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Hons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),M.Sc.(Math),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B.Ed</a:t>
            </a:r>
            <a:r>
              <a:rPr lang="bn-B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M.Ed</a:t>
            </a:r>
            <a:r>
              <a:rPr lang="bn-BD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2921168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4267201"/>
            <a:ext cx="6019800" cy="15081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Senior Teacher (Mathematics)</a:t>
            </a:r>
          </a:p>
          <a:p>
            <a:pPr algn="r"/>
            <a:r>
              <a:rPr lang="en-US" sz="2400" b="1" dirty="0" smtClean="0"/>
              <a:t>Master Trainer: </a:t>
            </a:r>
            <a:r>
              <a:rPr lang="en-US" sz="2400" b="1" dirty="0" err="1" smtClean="0"/>
              <a:t>Upazila</a:t>
            </a:r>
            <a:r>
              <a:rPr lang="en-US" sz="2400" b="1" dirty="0" smtClean="0"/>
              <a:t> ICT Training &amp; Resource center for </a:t>
            </a:r>
            <a:r>
              <a:rPr lang="en-US" sz="2400" b="1" dirty="0" err="1" smtClean="0"/>
              <a:t>Education,Sylhet</a:t>
            </a:r>
            <a:r>
              <a:rPr lang="bn-BD" sz="2400" b="1" dirty="0" smtClean="0"/>
              <a:t>.</a:t>
            </a:r>
          </a:p>
          <a:p>
            <a:pPr algn="r"/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1" y="0"/>
            <a:ext cx="2667000" cy="13716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026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838200" y="1676400"/>
            <a:ext cx="6781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09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Welcome</a:t>
            </a:r>
            <a:endParaRPr lang="en-US" sz="3600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6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5943600"/>
            <a:ext cx="7696200" cy="76944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Police Lines High School,  </a:t>
            </a:r>
            <a:r>
              <a:rPr lang="en-US" sz="4400" b="1" dirty="0" err="1" smtClean="0"/>
              <a:t>Sylhet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0"/>
            <a:ext cx="97535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0" y="0"/>
            <a:ext cx="9906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DOEL\Desktop\images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438399" y="381001"/>
            <a:ext cx="4420153" cy="23622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/>
          </a:extLst>
        </p:spPr>
      </p:pic>
      <p:sp>
        <p:nvSpPr>
          <p:cNvPr id="7" name="TextBox 6"/>
          <p:cNvSpPr txBox="1"/>
          <p:nvPr/>
        </p:nvSpPr>
        <p:spPr>
          <a:xfrm>
            <a:off x="2209800" y="4419600"/>
            <a:ext cx="4953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অনুশীলনীঃ ৪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১</a:t>
            </a:r>
          </a:p>
          <a:p>
            <a:pPr algn="ctr"/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৬,১১,১২ </a:t>
            </a:r>
            <a:endParaRPr lang="en-US" sz="48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https://www.decentjobsforyouth.org/images/commitment/org/5bf2e128aeee1_a2i-new-logo_Aug2018-300x3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1981200" cy="1066800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6" name="Picture 5" descr="C:\Users\Aminul\Desktop\online content\download (1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381000"/>
            <a:ext cx="1752600" cy="1143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71900" y="3428999"/>
            <a:ext cx="1600200" cy="70788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H.W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0960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2644170"/>
            <a:ext cx="4267200" cy="156966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https://www.decentjobsforyouth.org/images/commitment/org/5bf2e128aeee1_a2i-new-logo_Aug2018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0"/>
            <a:ext cx="2438401" cy="1447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</p:pic>
      <p:pic>
        <p:nvPicPr>
          <p:cNvPr id="5" name="Picture 4" descr="C:\Users\Aminul\Desktop\online content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0"/>
            <a:ext cx="2514600" cy="1447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0"/>
            <a:ext cx="2667000" cy="14478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2" descr="C:\Users\Aminul\Downloads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191000"/>
            <a:ext cx="1905000" cy="1828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533400"/>
            <a:ext cx="3886200" cy="153888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পাঠ                                     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সূচক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https://www.decentjobsforyouth.org/images/commitment/org/5bf2e128aeee1_a2i-new-logo_Aug2018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19812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6" name="Picture 5" descr="C:\Users\Aminul\Desktop\online content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09600"/>
            <a:ext cx="1981200" cy="114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33400" y="2971800"/>
            <a:ext cx="7924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cap="all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cap="all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cap="all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3200" cap="all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cap="all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cap="all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0600" y="1752600"/>
            <a:ext cx="10134600" cy="205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609600"/>
            <a:ext cx="30480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Problem-12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905000" y="5284348"/>
            <a:ext cx="5257800" cy="58477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গুণের সময় ঘাত/সূচক সমূহ  যোগ হয়। 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1904999" y="4244608"/>
            <a:ext cx="5714999" cy="58477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ভাগের সময় ঘাত/সূচক সমূহ  বিয়োগ হয়।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0"/>
            <a:ext cx="97536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descr="Parchment"/>
          <p:cNvGraphicFramePr>
            <a:graphicFrameLocks noChangeAspect="1"/>
          </p:cNvGraphicFramePr>
          <p:nvPr/>
        </p:nvGraphicFramePr>
        <p:xfrm>
          <a:off x="1981200" y="1290638"/>
          <a:ext cx="6134100" cy="5643562"/>
        </p:xfrm>
        <a:graphic>
          <a:graphicData uri="http://schemas.openxmlformats.org/presentationml/2006/ole">
            <p:oleObj spid="_x0000_s1026" name="Microsoft Equation 3.0" r:id="rId3" imgW="1117440" imgH="6858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09600"/>
            <a:ext cx="32004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Problem-8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0"/>
            <a:ext cx="92964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762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57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/>
              <a:t>L.H.S  =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3657600" y="5562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=R.H.S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1562100"/>
            <a:ext cx="6019800" cy="3733800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26670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Problem-7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1"/>
            <a:ext cx="9144000" cy="670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399"/>
            <a:ext cx="9144000" cy="17526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609600"/>
            <a:ext cx="2971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Problem-10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86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Aminul</dc:creator>
  <cp:lastModifiedBy>Aminul</cp:lastModifiedBy>
  <cp:revision>24</cp:revision>
  <dcterms:created xsi:type="dcterms:W3CDTF">2006-08-16T00:00:00Z</dcterms:created>
  <dcterms:modified xsi:type="dcterms:W3CDTF">2020-09-07T11:23:01Z</dcterms:modified>
</cp:coreProperties>
</file>