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  <p:sldMasterId id="2147483744" r:id="rId5"/>
    <p:sldMasterId id="2147483762" r:id="rId6"/>
    <p:sldMasterId id="2147483780" r:id="rId7"/>
    <p:sldMasterId id="2147483816" r:id="rId8"/>
    <p:sldMasterId id="2147483833" r:id="rId9"/>
    <p:sldMasterId id="2147483851" r:id="rId10"/>
    <p:sldMasterId id="2147483869" r:id="rId11"/>
  </p:sldMasterIdLst>
  <p:sldIdLst>
    <p:sldId id="280" r:id="rId12"/>
    <p:sldId id="265" r:id="rId13"/>
    <p:sldId id="264" r:id="rId14"/>
    <p:sldId id="281" r:id="rId15"/>
    <p:sldId id="268" r:id="rId16"/>
    <p:sldId id="263" r:id="rId17"/>
    <p:sldId id="271" r:id="rId18"/>
    <p:sldId id="262" r:id="rId19"/>
    <p:sldId id="282" r:id="rId20"/>
    <p:sldId id="272" r:id="rId21"/>
    <p:sldId id="258" r:id="rId22"/>
    <p:sldId id="283" r:id="rId23"/>
    <p:sldId id="267" r:id="rId24"/>
    <p:sldId id="284" r:id="rId25"/>
    <p:sldId id="285" r:id="rId26"/>
    <p:sldId id="269" r:id="rId27"/>
    <p:sldId id="274" r:id="rId28"/>
    <p:sldId id="286" r:id="rId29"/>
    <p:sldId id="275" r:id="rId3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0025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66123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97280" y="4343400"/>
            <a:ext cx="932688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834640"/>
            <a:ext cx="932688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58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60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17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56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76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0855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7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8656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2"/>
            <a:ext cx="237744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74642"/>
            <a:ext cx="70408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1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6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803405"/>
            <a:ext cx="8503920" cy="182509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32201"/>
            <a:ext cx="850392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605" y="4314328"/>
            <a:ext cx="2619756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4440" y="4323846"/>
            <a:ext cx="57607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480" y="1430867"/>
            <a:ext cx="24688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04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38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753534"/>
            <a:ext cx="9738359" cy="280193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3641726"/>
            <a:ext cx="9441180" cy="955675"/>
          </a:xfrm>
        </p:spPr>
        <p:txBody>
          <a:bodyPr>
            <a:normAutofit/>
          </a:bodyPr>
          <a:lstStyle>
            <a:lvl1pPr marL="0" indent="0" algn="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2"/>
            <a:ext cx="6292343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510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04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8" y="2183802"/>
            <a:ext cx="45719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132667"/>
            <a:ext cx="4780598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0720" y="2183802"/>
            <a:ext cx="459486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3132667"/>
            <a:ext cx="48006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1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1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924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3703320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24" y="746760"/>
            <a:ext cx="5859556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3703320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6185916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5114" y="751242"/>
            <a:ext cx="3280466" cy="546744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6185916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0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99" y="4697361"/>
            <a:ext cx="9739831" cy="81935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554" y="941440"/>
            <a:ext cx="9739656" cy="3478161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5516716"/>
            <a:ext cx="9738360" cy="701969"/>
          </a:xfrm>
        </p:spPr>
        <p:txBody>
          <a:bodyPr/>
          <a:lstStyle>
            <a:lvl1pPr marL="0" indent="0" algn="l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4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3533"/>
            <a:ext cx="9738360" cy="2802467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649134"/>
            <a:ext cx="9117464" cy="999067"/>
          </a:xfrm>
        </p:spPr>
        <p:txBody>
          <a:bodyPr anchor="ctr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37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1" y="753534"/>
            <a:ext cx="9136380" cy="2604495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73479" y="3365557"/>
            <a:ext cx="8633462" cy="44444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959863"/>
            <a:ext cx="913638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625" y="93345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807" y="270129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1145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6" y="1124702"/>
            <a:ext cx="9131567" cy="251183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3648316"/>
            <a:ext cx="9130189" cy="999885"/>
          </a:xfrm>
        </p:spPr>
        <p:txBody>
          <a:bodyPr anchor="t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78884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8884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1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220" y="2202080"/>
            <a:ext cx="3110789" cy="617320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7219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920" y="2201333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0172" y="2904067"/>
            <a:ext cx="3110789" cy="331461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6620" y="2192866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46621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9756" y="4191001"/>
            <a:ext cx="3106424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9756" y="2362200"/>
            <a:ext cx="310642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9756" y="4873765"/>
            <a:ext cx="310642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837" y="4191001"/>
            <a:ext cx="310404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837" y="2362200"/>
            <a:ext cx="31040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838" y="4873764"/>
            <a:ext cx="310404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4758" y="4191001"/>
            <a:ext cx="311082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44870" y="2362200"/>
            <a:ext cx="310309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4758" y="4873762"/>
            <a:ext cx="31072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194560"/>
            <a:ext cx="973836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18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3920" y="745067"/>
            <a:ext cx="185166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0" y="745068"/>
            <a:ext cx="738378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79942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1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20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803405"/>
            <a:ext cx="8503920" cy="182509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32201"/>
            <a:ext cx="850392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605" y="4314328"/>
            <a:ext cx="2619756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4440" y="4323846"/>
            <a:ext cx="57607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480" y="1430867"/>
            <a:ext cx="24688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76201"/>
            <a:ext cx="347472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80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753534"/>
            <a:ext cx="9738359" cy="280193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3641726"/>
            <a:ext cx="9441180" cy="955675"/>
          </a:xfrm>
        </p:spPr>
        <p:txBody>
          <a:bodyPr>
            <a:normAutofit/>
          </a:bodyPr>
          <a:lstStyle>
            <a:lvl1pPr marL="0" indent="0" algn="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2"/>
            <a:ext cx="6292343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45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86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8" y="2183802"/>
            <a:ext cx="45719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132667"/>
            <a:ext cx="4780598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0720" y="2183802"/>
            <a:ext cx="459486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3132667"/>
            <a:ext cx="48006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63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716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3703320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24" y="746760"/>
            <a:ext cx="5859556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3703320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2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6185916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5114" y="751242"/>
            <a:ext cx="3280466" cy="546744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6185916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64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99" y="4697361"/>
            <a:ext cx="9739831" cy="81935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554" y="941440"/>
            <a:ext cx="9739656" cy="3478161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5516716"/>
            <a:ext cx="9738360" cy="701969"/>
          </a:xfrm>
        </p:spPr>
        <p:txBody>
          <a:bodyPr/>
          <a:lstStyle>
            <a:lvl1pPr marL="0" indent="0" algn="l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79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3533"/>
            <a:ext cx="9738360" cy="2802467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649134"/>
            <a:ext cx="9117464" cy="999067"/>
          </a:xfrm>
        </p:spPr>
        <p:txBody>
          <a:bodyPr anchor="ctr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1" y="753534"/>
            <a:ext cx="9136380" cy="2604495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73479" y="3365557"/>
            <a:ext cx="8633462" cy="44444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959863"/>
            <a:ext cx="913638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625" y="93345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807" y="270129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5858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6" y="1124702"/>
            <a:ext cx="9131567" cy="251183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3648316"/>
            <a:ext cx="9130189" cy="999885"/>
          </a:xfrm>
        </p:spPr>
        <p:txBody>
          <a:bodyPr anchor="t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78884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8884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30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220" y="2202080"/>
            <a:ext cx="3110789" cy="617320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7219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920" y="2201333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0172" y="2904067"/>
            <a:ext cx="3110789" cy="331461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6620" y="2192866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46621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8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9756" y="4191001"/>
            <a:ext cx="3106424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9756" y="2362200"/>
            <a:ext cx="310642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9756" y="4873765"/>
            <a:ext cx="310642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837" y="4191001"/>
            <a:ext cx="310404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837" y="2362200"/>
            <a:ext cx="31040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838" y="4873764"/>
            <a:ext cx="310404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4758" y="4191001"/>
            <a:ext cx="311082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44870" y="2362200"/>
            <a:ext cx="310309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4758" y="4873762"/>
            <a:ext cx="31072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28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194560"/>
            <a:ext cx="973836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9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3920" y="745067"/>
            <a:ext cx="185166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0" y="745068"/>
            <a:ext cx="738378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79942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1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45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36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20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63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0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72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829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9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59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54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8511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23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4817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477000"/>
            <a:ext cx="9144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03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10978515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987" y="6442525"/>
            <a:ext cx="246888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8989" y="6442525"/>
            <a:ext cx="370332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789" y="6442525"/>
            <a:ext cx="2479840" cy="365125"/>
          </a:xfrm>
        </p:spPr>
        <p:txBody>
          <a:bodyPr anchor="ctr"/>
          <a:lstStyle>
            <a:lvl1pPr algn="l">
              <a:defRPr sz="108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010502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6588270" y="467785"/>
            <a:ext cx="4387692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677" y="1023868"/>
            <a:ext cx="3414310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51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8677" y="4945377"/>
            <a:ext cx="3414310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aseline="0">
                <a:solidFill>
                  <a:schemeClr val="bg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3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0980554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207419" y="1262064"/>
            <a:ext cx="6557963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6269" y="6296731"/>
            <a:ext cx="246888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6819" y="6296731"/>
            <a:ext cx="370332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668" y="6296731"/>
            <a:ext cx="2503388" cy="365125"/>
          </a:xfrm>
        </p:spPr>
        <p:txBody>
          <a:bodyPr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71" y="1830580"/>
            <a:ext cx="5273752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51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3125" y="4176132"/>
            <a:ext cx="4109827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07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29" y="2438400"/>
            <a:ext cx="374446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376" y="2438400"/>
            <a:ext cx="374446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329" y="566928"/>
            <a:ext cx="789351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29" y="2456408"/>
            <a:ext cx="3744468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160" b="0" baseline="0">
                <a:solidFill>
                  <a:schemeClr val="accent2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0329" y="3316640"/>
            <a:ext cx="3744468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376" y="2456408"/>
            <a:ext cx="3744468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160" b="0" baseline="0">
                <a:solidFill>
                  <a:schemeClr val="accent2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376" y="3316640"/>
            <a:ext cx="3744468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99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60643" y="362425"/>
            <a:ext cx="3146381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Chevron 7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14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794744" y="1073888"/>
            <a:ext cx="518656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8759" y="0"/>
            <a:ext cx="6617443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5766034" y="1364728"/>
            <a:ext cx="4114800" cy="142646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32320" y="0"/>
            <a:ext cx="329184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32320" y="4267200"/>
            <a:ext cx="384048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132320" y="0"/>
            <a:ext cx="164592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138036" y="4246566"/>
            <a:ext cx="2508884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132320" y="4267200"/>
            <a:ext cx="192024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132320" y="1371600"/>
            <a:ext cx="384048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132320" y="1752600"/>
            <a:ext cx="384048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188720" y="4267200"/>
            <a:ext cx="594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0080" y="4267200"/>
            <a:ext cx="6400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40189" y="2438400"/>
            <a:ext cx="676656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40189" y="2133600"/>
            <a:ext cx="676656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486400" y="4267200"/>
            <a:ext cx="164592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282" y="1351672"/>
            <a:ext cx="686165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792" y="402267"/>
            <a:ext cx="10204704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82" y="512064"/>
            <a:ext cx="978773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45846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93331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38141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72042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575" y="680477"/>
            <a:ext cx="4389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7715212" y="453682"/>
            <a:ext cx="3068501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839" y="1503907"/>
            <a:ext cx="2904944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0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7" y="441414"/>
            <a:ext cx="6837336" cy="5654586"/>
          </a:xfrm>
        </p:spPr>
        <p:txBody>
          <a:bodyPr/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8839" y="3223804"/>
            <a:ext cx="2904944" cy="2872197"/>
          </a:xfrm>
        </p:spPr>
        <p:txBody>
          <a:bodyPr/>
          <a:lstStyle>
            <a:lvl1pPr marL="0" indent="0">
              <a:spcBef>
                <a:spcPts val="1260"/>
              </a:spcBef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8900" y="6286501"/>
            <a:ext cx="2904944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957" y="6286501"/>
            <a:ext cx="683733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8839" y="373605"/>
            <a:ext cx="2904944" cy="816481"/>
          </a:xfrm>
        </p:spPr>
        <p:txBody>
          <a:bodyPr anchor="t"/>
          <a:lstStyle>
            <a:lvl1pPr algn="l">
              <a:defRPr sz="396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5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7715212" y="453682"/>
            <a:ext cx="3068501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839" y="1503910"/>
            <a:ext cx="2907563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0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7292386" cy="6857999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8839" y="3223806"/>
            <a:ext cx="2905049" cy="2872194"/>
          </a:xfrm>
        </p:spPr>
        <p:txBody>
          <a:bodyPr/>
          <a:lstStyle>
            <a:lvl1pPr marL="0" indent="0">
              <a:spcBef>
                <a:spcPts val="1260"/>
              </a:spcBef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8839" y="6291073"/>
            <a:ext cx="2905049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958" y="6291073"/>
            <a:ext cx="68387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8839" y="373607"/>
            <a:ext cx="2905049" cy="816482"/>
          </a:xfrm>
        </p:spPr>
        <p:txBody>
          <a:bodyPr anchor="t"/>
          <a:lstStyle>
            <a:lvl1pPr algn="l">
              <a:defRPr sz="396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3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60643" y="362425"/>
            <a:ext cx="3146381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0169" y="507037"/>
            <a:ext cx="1414463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1" y="524373"/>
            <a:ext cx="536361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50169" y="6296616"/>
            <a:ext cx="2255396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330" y="6296616"/>
            <a:ext cx="536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592016" y="2883415"/>
            <a:ext cx="5383267" cy="54384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8200424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00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159" y="2059012"/>
            <a:ext cx="1097610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3" y="2166365"/>
            <a:ext cx="10324409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400" spc="135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6251"/>
            <a:ext cx="82296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800"/>
            </a:lvl3pPr>
            <a:lvl4pPr marL="1234440" indent="0" algn="ctr">
              <a:buNone/>
              <a:defRPr sz="1800"/>
            </a:lvl4pPr>
            <a:lvl5pPr marL="1645920" indent="0" algn="ctr">
              <a:buNone/>
              <a:defRPr sz="1800"/>
            </a:lvl5pPr>
            <a:lvl6pPr marL="2057400" indent="0" algn="ctr">
              <a:buNone/>
              <a:defRPr sz="1800"/>
            </a:lvl6pPr>
            <a:lvl7pPr marL="2468880" indent="0" algn="ctr">
              <a:buNone/>
              <a:defRPr sz="1800"/>
            </a:lvl7pPr>
            <a:lvl8pPr marL="2880360" indent="0" algn="ctr">
              <a:buNone/>
              <a:defRPr sz="1800"/>
            </a:lvl8pPr>
            <a:lvl9pPr marL="329184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0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6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159" y="2059012"/>
            <a:ext cx="1097610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72" y="2208879"/>
            <a:ext cx="946404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400" b="0" spc="135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872" y="4010335"/>
            <a:ext cx="946404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810" y="2011680"/>
            <a:ext cx="4279392" cy="4206240"/>
          </a:xfrm>
        </p:spPr>
        <p:txBody>
          <a:bodyPr/>
          <a:lstStyle>
            <a:lvl1pPr>
              <a:defRPr sz="198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352" y="2011680"/>
            <a:ext cx="4279392" cy="4206240"/>
          </a:xfrm>
        </p:spPr>
        <p:txBody>
          <a:bodyPr/>
          <a:lstStyle>
            <a:lvl1pPr>
              <a:defRPr sz="198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8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307" y="1913470"/>
            <a:ext cx="427939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9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6307" y="2656566"/>
            <a:ext cx="4279392" cy="3566160"/>
          </a:xfrm>
        </p:spPr>
        <p:txBody>
          <a:bodyPr/>
          <a:lstStyle>
            <a:lvl1pPr>
              <a:defRPr sz="198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8107" y="1913470"/>
            <a:ext cx="427939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9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107" y="2656564"/>
            <a:ext cx="4279392" cy="3566160"/>
          </a:xfrm>
        </p:spPr>
        <p:txBody>
          <a:bodyPr/>
          <a:lstStyle>
            <a:lvl1pPr>
              <a:defRPr sz="198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9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12064"/>
            <a:ext cx="987552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770504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13" y="1770504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30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307" y="2120054"/>
            <a:ext cx="5513832" cy="411480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121" y="2147487"/>
            <a:ext cx="28803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49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2144" y="2211494"/>
            <a:ext cx="5513832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880">
                <a:solidFill>
                  <a:schemeClr val="tx1">
                    <a:lumMod val="50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1619" y="2150621"/>
            <a:ext cx="28803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4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7381" y="0"/>
            <a:ext cx="24688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562" y="274638"/>
            <a:ext cx="216214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274638"/>
            <a:ext cx="7175962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422855"/>
            <a:ext cx="2468876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522" y="6422855"/>
            <a:ext cx="385170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744" y="6422855"/>
            <a:ext cx="7917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9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911" y="609601"/>
            <a:ext cx="7808600" cy="3200400"/>
          </a:xfrm>
        </p:spPr>
        <p:txBody>
          <a:bodyPr anchor="b">
            <a:normAutofit/>
          </a:bodyPr>
          <a:lstStyle>
            <a:lvl1pPr algn="ctr">
              <a:defRPr sz="432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911" y="3886200"/>
            <a:ext cx="7808600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0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66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12" y="3308581"/>
            <a:ext cx="7818120" cy="1468800"/>
          </a:xfrm>
        </p:spPr>
        <p:txBody>
          <a:bodyPr anchor="b"/>
          <a:lstStyle>
            <a:lvl1pPr algn="r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5910" y="4777381"/>
            <a:ext cx="781812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6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271" y="2667000"/>
            <a:ext cx="4389120" cy="3124201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3551" y="2667000"/>
            <a:ext cx="4389120" cy="3124200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352" y="2658533"/>
            <a:ext cx="4130038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7271" y="3243263"/>
            <a:ext cx="4389120" cy="2547937"/>
          </a:xfrm>
        </p:spPr>
        <p:txBody>
          <a:bodyPr anchor="t"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8820" y="2667000"/>
            <a:ext cx="4143852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51" y="3243263"/>
            <a:ext cx="4389121" cy="2547937"/>
          </a:xfrm>
        </p:spPr>
        <p:txBody>
          <a:bodyPr anchor="t"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8"/>
            <a:ext cx="10640496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89" y="512064"/>
            <a:ext cx="932688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9750"/>
            <a:ext cx="4848226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2" y="1809750"/>
            <a:ext cx="4850130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459037"/>
            <a:ext cx="4848226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459037"/>
            <a:ext cx="4850130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5348" y="680477"/>
            <a:ext cx="5486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766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902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1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79724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27209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72018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05922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4452" y="680477"/>
            <a:ext cx="4389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9/7/2020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87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0" y="1600200"/>
            <a:ext cx="3194209" cy="1371600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431" y="609601"/>
            <a:ext cx="5349241" cy="51816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7270" y="2971800"/>
            <a:ext cx="3194209" cy="1828800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0" y="1600200"/>
            <a:ext cx="4800601" cy="137160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90360" y="-18288"/>
            <a:ext cx="294893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7270" y="2971800"/>
            <a:ext cx="4800601" cy="182880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291" y="5883276"/>
            <a:ext cx="82296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7271" y="5883276"/>
            <a:ext cx="45948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68351" y="5883276"/>
            <a:ext cx="29031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1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2" y="4732865"/>
            <a:ext cx="89154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1651" y="932112"/>
            <a:ext cx="740335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7272" y="5299603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1" y="609602"/>
            <a:ext cx="8915399" cy="3124199"/>
          </a:xfrm>
        </p:spPr>
        <p:txBody>
          <a:bodyPr anchor="ctr">
            <a:normAutofit/>
          </a:bodyPr>
          <a:lstStyle>
            <a:lvl1pPr algn="l">
              <a:defRPr sz="288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70" y="4343400"/>
            <a:ext cx="8915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9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2951" y="786824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4031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609602"/>
            <a:ext cx="8366758" cy="2743199"/>
          </a:xfrm>
        </p:spPr>
        <p:txBody>
          <a:bodyPr anchor="ctr">
            <a:normAutofit/>
          </a:bodyPr>
          <a:lstStyle>
            <a:lvl1pPr algn="l">
              <a:defRPr sz="288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07331" y="3352800"/>
            <a:ext cx="795528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70" y="4343400"/>
            <a:ext cx="89154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9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1" y="3308581"/>
            <a:ext cx="8915400" cy="1468800"/>
          </a:xfrm>
        </p:spPr>
        <p:txBody>
          <a:bodyPr anchor="b">
            <a:normAutofit/>
          </a:bodyPr>
          <a:lstStyle>
            <a:lvl1pPr algn="l">
              <a:defRPr sz="288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69" y="4777381"/>
            <a:ext cx="89154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2951" y="786824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4031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609602"/>
            <a:ext cx="8366758" cy="2743199"/>
          </a:xfrm>
        </p:spPr>
        <p:txBody>
          <a:bodyPr anchor="ctr">
            <a:normAutofit/>
          </a:bodyPr>
          <a:lstStyle>
            <a:lvl1pPr algn="l">
              <a:defRPr sz="288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7271" y="3886200"/>
            <a:ext cx="89154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70" y="4775200"/>
            <a:ext cx="89154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9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71" y="609602"/>
            <a:ext cx="89153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7271" y="3505200"/>
            <a:ext cx="8915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5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70" y="4343400"/>
            <a:ext cx="89154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7272" y="609600"/>
            <a:ext cx="89153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7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3208" y="609600"/>
            <a:ext cx="1989463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271" y="609600"/>
            <a:ext cx="678942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0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911" y="1300786"/>
            <a:ext cx="7820978" cy="2509213"/>
          </a:xfrm>
        </p:spPr>
        <p:txBody>
          <a:bodyPr anchor="b">
            <a:normAutofit/>
          </a:bodyPr>
          <a:lstStyle>
            <a:lvl1pPr algn="ctr"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911" y="3886201"/>
            <a:ext cx="7820978" cy="1371599"/>
          </a:xfrm>
        </p:spPr>
        <p:txBody>
          <a:bodyPr>
            <a:normAutofit/>
          </a:bodyPr>
          <a:lstStyle>
            <a:lvl1pPr marL="0" indent="0" algn="ctr">
              <a:buNone/>
              <a:defRPr sz="1980">
                <a:solidFill>
                  <a:schemeClr val="bg1">
                    <a:lumMod val="50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69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22397" y="2367093"/>
            <a:ext cx="9327443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0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828564"/>
            <a:ext cx="9316577" cy="27368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97" y="3657458"/>
            <a:ext cx="9316577" cy="136818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2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22397" y="2367093"/>
            <a:ext cx="4595423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554980" y="2367093"/>
            <a:ext cx="459486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695" y="2371018"/>
            <a:ext cx="43861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2397" y="3051013"/>
            <a:ext cx="4595424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6781" y="2371018"/>
            <a:ext cx="439362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554980" y="3051013"/>
            <a:ext cx="459486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7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31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Chevron 5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96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8" y="609600"/>
            <a:ext cx="3542119" cy="2023252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0256" y="609601"/>
            <a:ext cx="5580147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2632852"/>
            <a:ext cx="3542120" cy="3158348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9/7/2020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5341472" cy="2023254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82323" y="609601"/>
            <a:ext cx="2929822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5" y="2632853"/>
            <a:ext cx="5341454" cy="3158347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7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5" y="4289374"/>
            <a:ext cx="9327989" cy="81161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6270" y="698261"/>
            <a:ext cx="884027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5108728"/>
            <a:ext cx="9328007" cy="682472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3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9328007" cy="3427245"/>
          </a:xfrm>
        </p:spPr>
        <p:txBody>
          <a:bodyPr anchor="ctr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204821"/>
            <a:ext cx="9328007" cy="1586380"/>
          </a:xfrm>
        </p:spPr>
        <p:txBody>
          <a:bodyPr anchor="ctr"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2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1" y="609600"/>
            <a:ext cx="8372477" cy="2992904"/>
          </a:xfrm>
        </p:spPr>
        <p:txBody>
          <a:bodyPr anchor="ctr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8580" y="3610032"/>
            <a:ext cx="7877069" cy="59478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372797"/>
            <a:ext cx="932800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1339" y="75416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1802" y="29935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32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2138722"/>
            <a:ext cx="9328007" cy="2511835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662335"/>
            <a:ext cx="9328007" cy="1140644"/>
          </a:xfrm>
        </p:spPr>
        <p:txBody>
          <a:bodyPr anchor="t"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0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9328007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22397" y="2367093"/>
            <a:ext cx="296907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22397" y="2943356"/>
            <a:ext cx="296907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7151" y="2367093"/>
            <a:ext cx="296236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97214" y="2943356"/>
            <a:ext cx="297301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968" y="2367093"/>
            <a:ext cx="29744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75968" y="2943356"/>
            <a:ext cx="2974435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5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22397" y="610772"/>
            <a:ext cx="9328007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22397" y="4204820"/>
            <a:ext cx="29667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22397" y="2367093"/>
            <a:ext cx="2966768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22397" y="4781082"/>
            <a:ext cx="2966768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8483" y="4204820"/>
            <a:ext cx="297164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97213" y="2367093"/>
            <a:ext cx="297301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97213" y="4781081"/>
            <a:ext cx="2973017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969" y="4204820"/>
            <a:ext cx="297061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75968" y="2367093"/>
            <a:ext cx="2974435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75856" y="4781079"/>
            <a:ext cx="2974548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25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22397" y="2367094"/>
            <a:ext cx="9328007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89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609602"/>
            <a:ext cx="2297993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22397" y="609602"/>
            <a:ext cx="6892852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8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1" y="0"/>
            <a:ext cx="11008044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159" y="1871132"/>
            <a:ext cx="6134102" cy="1515533"/>
          </a:xfrm>
        </p:spPr>
        <p:txBody>
          <a:bodyPr anchor="b">
            <a:noAutofit/>
          </a:bodyPr>
          <a:lstStyle>
            <a:lvl1pPr algn="ctr">
              <a:defRPr sz="486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159" y="3657597"/>
            <a:ext cx="613410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4909" y="5037663"/>
            <a:ext cx="807720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58" y="5037663"/>
            <a:ext cx="4693172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211" y="5037663"/>
            <a:ext cx="496050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23159" y="3522131"/>
            <a:ext cx="6134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3050"/>
            <a:ext cx="987552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435100"/>
            <a:ext cx="301752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1435100"/>
            <a:ext cx="658368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2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2" y="1752606"/>
            <a:ext cx="7342819" cy="1822514"/>
          </a:xfrm>
        </p:spPr>
        <p:txBody>
          <a:bodyPr anchor="b">
            <a:normAutofit/>
          </a:bodyPr>
          <a:lstStyle>
            <a:lvl1pPr algn="ctr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560" y="3846052"/>
            <a:ext cx="734282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11451" y="3710585"/>
            <a:ext cx="73470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21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8603" y="2560320"/>
            <a:ext cx="424647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3209" y="2560320"/>
            <a:ext cx="424647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2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2658533"/>
            <a:ext cx="4246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05"/>
              </a:spcBef>
              <a:spcAft>
                <a:spcPts val="540"/>
              </a:spcAft>
              <a:buNone/>
              <a:defRPr sz="252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5860" y="3243263"/>
            <a:ext cx="424647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3" y="2658533"/>
            <a:ext cx="4246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05"/>
              </a:spcBef>
              <a:spcAft>
                <a:spcPts val="540"/>
              </a:spcAft>
              <a:buNone/>
              <a:defRPr sz="252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3" y="3243263"/>
            <a:ext cx="424647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2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21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Chevron 4"/>
          <p:cNvSpPr/>
          <p:nvPr userDrawn="1"/>
        </p:nvSpPr>
        <p:spPr>
          <a:xfrm rot="7883683">
            <a:off x="-25407" y="5986040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 userDrawn="1"/>
        </p:nvSpPr>
        <p:spPr>
          <a:xfrm rot="18890090">
            <a:off x="10028227" y="-34846"/>
            <a:ext cx="968845" cy="979220"/>
          </a:xfrm>
          <a:prstGeom prst="chevron">
            <a:avLst>
              <a:gd name="adj" fmla="val 593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15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Md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Miraz</a:t>
            </a:r>
            <a:r>
              <a:rPr lang="en-US" dirty="0" smtClean="0">
                <a:latin typeface="Monotype Corsiva" pitchFamily="66" charset="0"/>
                <a:cs typeface="NikoshBAN" pitchFamily="2" charset="0"/>
              </a:rPr>
              <a:t> </a:t>
            </a:r>
            <a:r>
              <a:rPr lang="en-US" dirty="0" err="1" smtClean="0">
                <a:latin typeface="Monotype Corsiva" pitchFamily="66" charset="0"/>
                <a:cs typeface="NikoshBAN" pitchFamily="2" charset="0"/>
              </a:rPr>
              <a:t>Uddin</a:t>
            </a:r>
            <a:endParaRPr lang="en-US" dirty="0" smtClean="0">
              <a:latin typeface="Monotype Corsiva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6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430" y="1388534"/>
            <a:ext cx="3346610" cy="1371600"/>
          </a:xfrm>
        </p:spPr>
        <p:txBody>
          <a:bodyPr anchor="b">
            <a:normAutofit/>
          </a:bodyPr>
          <a:lstStyle>
            <a:lvl1pPr algn="ctr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82132"/>
            <a:ext cx="49225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4430" y="3031065"/>
            <a:ext cx="3346610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56552" y="2912533"/>
            <a:ext cx="31630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58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59" y="1883832"/>
            <a:ext cx="5617634" cy="1371600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85349" y="1041400"/>
            <a:ext cx="2757012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859" y="3255432"/>
            <a:ext cx="561763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2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1" y="4815415"/>
            <a:ext cx="8648699" cy="566738"/>
          </a:xfrm>
        </p:spPr>
        <p:txBody>
          <a:bodyPr anchor="b">
            <a:normAutofit/>
          </a:bodyPr>
          <a:lstStyle>
            <a:lvl1pPr algn="ctr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7284" y="1041400"/>
            <a:ext cx="9095375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861" y="5382153"/>
            <a:ext cx="8648699" cy="493712"/>
          </a:xfrm>
        </p:spPr>
        <p:txBody>
          <a:bodyPr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1" y="982132"/>
            <a:ext cx="8633459" cy="2954868"/>
          </a:xfrm>
        </p:spPr>
        <p:txBody>
          <a:bodyPr anchor="ctr">
            <a:normAutofit/>
          </a:bodyPr>
          <a:lstStyle>
            <a:lvl1pPr algn="ctr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1" y="4343400"/>
            <a:ext cx="863345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6552" y="4140199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638" y="0"/>
            <a:ext cx="10533888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5834" y="1885028"/>
            <a:ext cx="10539146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0230775" y="1206355"/>
            <a:ext cx="132763" cy="154159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97280" y="441254"/>
            <a:ext cx="82296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638" y="1893781"/>
            <a:ext cx="10533888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7280" y="1150144"/>
            <a:ext cx="82296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0413655" y="1358755"/>
            <a:ext cx="132763" cy="154159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997384" y="1461918"/>
            <a:ext cx="132763" cy="154159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55499"/>
            <a:ext cx="256032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0" y="55499"/>
            <a:ext cx="6675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55499"/>
            <a:ext cx="54864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982132"/>
            <a:ext cx="8366758" cy="2370668"/>
          </a:xfrm>
        </p:spPr>
        <p:txBody>
          <a:bodyPr anchor="ctr">
            <a:normAutofit/>
          </a:bodyPr>
          <a:lstStyle>
            <a:lvl1pPr algn="ctr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07331" y="3352800"/>
            <a:ext cx="795528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343400"/>
            <a:ext cx="864869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5812" y="8799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0240" y="282787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56552" y="4140199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01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2" y="3308581"/>
            <a:ext cx="8648701" cy="1468800"/>
          </a:xfrm>
        </p:spPr>
        <p:txBody>
          <a:bodyPr anchor="b">
            <a:normAutofit/>
          </a:bodyPr>
          <a:lstStyle>
            <a:lvl1pPr algn="l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777381"/>
            <a:ext cx="86487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9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982132"/>
            <a:ext cx="8366758" cy="2243668"/>
          </a:xfrm>
        </p:spPr>
        <p:txBody>
          <a:bodyPr anchor="ctr">
            <a:normAutofit/>
          </a:bodyPr>
          <a:lstStyle>
            <a:lvl1pPr algn="ctr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165861" y="3639312"/>
            <a:ext cx="864870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529667"/>
            <a:ext cx="864870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812" y="8799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0240" y="25992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6552" y="3429000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762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1" y="982132"/>
            <a:ext cx="8648699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165861" y="3630168"/>
            <a:ext cx="864870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4470400"/>
            <a:ext cx="864870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6552" y="3429000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448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13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9421" y="982132"/>
            <a:ext cx="1701806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858" y="982132"/>
            <a:ext cx="6689723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97750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609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2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65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3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0025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66123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97280" y="1783560"/>
            <a:ext cx="932688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16678"/>
            <a:ext cx="256032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97280" y="6416678"/>
            <a:ext cx="66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332720" y="6416678"/>
            <a:ext cx="54864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6040" y="764373"/>
            <a:ext cx="77495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194561"/>
            <a:ext cx="973836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5824" y="6356351"/>
            <a:ext cx="2619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355846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38100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r" defTabSz="82296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554163"/>
            <a:ext cx="1042416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76201"/>
            <a:ext cx="301752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76201"/>
            <a:ext cx="40233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477001"/>
            <a:ext cx="9144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57200"/>
            <a:ext cx="104241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60643" y="362425"/>
            <a:ext cx="3146381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568345"/>
            <a:ext cx="789351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2438400"/>
            <a:ext cx="7893514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64964" y="6296616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329" y="6296616"/>
            <a:ext cx="5100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699" y="723329"/>
            <a:ext cx="1695913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6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640330" y="2176009"/>
            <a:ext cx="789351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9000"/>
        </a:lnSpc>
        <a:spcBef>
          <a:spcPct val="0"/>
        </a:spcBef>
        <a:buNone/>
        <a:defRPr sz="396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62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4108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44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52144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40180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28216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016252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304288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592324" indent="-288036" algn="l" defTabSz="822960" rtl="0" eaLnBrk="1" latinLnBrk="0" hangingPunct="1">
        <a:lnSpc>
          <a:spcPct val="111000"/>
        </a:lnSpc>
        <a:spcBef>
          <a:spcPts val="837"/>
        </a:spcBef>
        <a:buFont typeface="Corbel" panose="020B0503020204020204" pitchFamily="34" charset="0"/>
        <a:buChar char="–"/>
        <a:defRPr sz="126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" y="176109"/>
            <a:ext cx="10970057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27" y="284176"/>
            <a:ext cx="880567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27" y="2011680"/>
            <a:ext cx="880567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2039" y="6422855"/>
            <a:ext cx="270080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945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6824" y="6422855"/>
            <a:ext cx="4539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3034" y="6422855"/>
            <a:ext cx="85163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8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5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22960" rtl="0" eaLnBrk="1" latinLnBrk="0" hangingPunct="1">
        <a:lnSpc>
          <a:spcPct val="85000"/>
        </a:lnSpc>
        <a:spcBef>
          <a:spcPct val="0"/>
        </a:spcBef>
        <a:buNone/>
        <a:defRPr sz="3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822960" rtl="0" eaLnBrk="1" latinLnBrk="0" hangingPunct="1">
        <a:lnSpc>
          <a:spcPct val="90000"/>
        </a:lnSpc>
        <a:spcBef>
          <a:spcPts val="1080"/>
        </a:spcBef>
        <a:spcAft>
          <a:spcPts val="180"/>
        </a:spcAft>
        <a:buClr>
          <a:schemeClr val="tx1"/>
        </a:buClr>
        <a:buFont typeface="Wingdings" pitchFamily="2" charset="2"/>
        <a:buChar char="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indent="-164592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indent="-164592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781812" indent="-164592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64592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15614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32462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146610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162558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tx1"/>
        </a:buClr>
        <a:buFont typeface="Wingdings" pitchFamily="2" charset="2"/>
        <a:buChar char="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272" y="609600"/>
            <a:ext cx="89153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72" y="2667000"/>
            <a:ext cx="89153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3851" y="5883276"/>
            <a:ext cx="1440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7271" y="5883276"/>
            <a:ext cx="6789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2611" y="5883276"/>
            <a:ext cx="496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11480" rtl="0" eaLnBrk="1" latinLnBrk="0" hangingPunct="1">
        <a:spcBef>
          <a:spcPct val="0"/>
        </a:spcBef>
        <a:buNone/>
        <a:defRPr sz="288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6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013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8874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0022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0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0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0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tx1"/>
        </a:buClr>
        <a:buSzPct val="100000"/>
        <a:buFont typeface="Arial"/>
        <a:buChar char="•"/>
        <a:defRPr sz="10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728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97" y="2367094"/>
            <a:ext cx="932800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0863" y="5883276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97" y="5883276"/>
            <a:ext cx="600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2610" y="5883276"/>
            <a:ext cx="68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822960" rtl="0" eaLnBrk="1" latinLnBrk="0" hangingPunct="1">
        <a:lnSpc>
          <a:spcPct val="90000"/>
        </a:lnSpc>
        <a:spcBef>
          <a:spcPct val="0"/>
        </a:spcBef>
        <a:buNone/>
        <a:defRPr sz="324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12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6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4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163" y="0"/>
            <a:ext cx="11006966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862" y="982133"/>
            <a:ext cx="864107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2556932"/>
            <a:ext cx="864107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09751" y="5969000"/>
            <a:ext cx="144018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5861" y="5969000"/>
            <a:ext cx="65753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512" y="5969000"/>
            <a:ext cx="48842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11480" rtl="0" eaLnBrk="1" latinLnBrk="0" hangingPunct="1">
        <a:spcBef>
          <a:spcPct val="0"/>
        </a:spcBef>
        <a:buNone/>
        <a:defRPr sz="396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8013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6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8874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4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0022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6040" y="764373"/>
            <a:ext cx="77495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194561"/>
            <a:ext cx="973836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5824" y="6356351"/>
            <a:ext cx="2619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355846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38100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r" defTabSz="82296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953000" y="838200"/>
            <a:ext cx="5242560" cy="495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37160" y="0"/>
            <a:ext cx="10683240" cy="6858000"/>
            <a:chOff x="137160" y="0"/>
            <a:chExt cx="10683240" cy="7315200"/>
          </a:xfrm>
        </p:grpSpPr>
        <p:sp>
          <p:nvSpPr>
            <p:cNvPr id="2" name="Hexagon 1"/>
            <p:cNvSpPr/>
            <p:nvPr/>
          </p:nvSpPr>
          <p:spPr>
            <a:xfrm>
              <a:off x="137160" y="228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Hexagon 2"/>
            <p:cNvSpPr/>
            <p:nvPr/>
          </p:nvSpPr>
          <p:spPr>
            <a:xfrm>
              <a:off x="152400" y="1828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/>
            <p:cNvSpPr/>
            <p:nvPr/>
          </p:nvSpPr>
          <p:spPr>
            <a:xfrm>
              <a:off x="167640" y="34290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182880" y="50292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615440" y="990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630680" y="2590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645920" y="41910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661160" y="57912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3093720" y="1524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3108960" y="1752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3124200" y="3352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3139440" y="49530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4572000" y="9144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4587240" y="2514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4602480" y="4114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4617720" y="57150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050280" y="762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6065520" y="16764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6080760" y="3276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6096000" y="4876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7528560" y="8382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7543800" y="24384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7559040" y="4038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7574280" y="56388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/>
            <p:cNvSpPr/>
            <p:nvPr/>
          </p:nvSpPr>
          <p:spPr>
            <a:xfrm>
              <a:off x="9006840" y="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/>
            <p:cNvSpPr/>
            <p:nvPr/>
          </p:nvSpPr>
          <p:spPr>
            <a:xfrm>
              <a:off x="9022080" y="16002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/>
            <p:cNvSpPr/>
            <p:nvPr/>
          </p:nvSpPr>
          <p:spPr>
            <a:xfrm>
              <a:off x="9037320" y="32004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/>
            <p:cNvSpPr/>
            <p:nvPr/>
          </p:nvSpPr>
          <p:spPr>
            <a:xfrm>
              <a:off x="9052560" y="4800600"/>
              <a:ext cx="1767840" cy="1524000"/>
            </a:xfrm>
            <a:prstGeom prst="hexago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/>
            <p:cNvSpPr/>
            <p:nvPr/>
          </p:nvSpPr>
          <p:spPr>
            <a:xfrm rot="10800000">
              <a:off x="1600200" y="228598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58"/>
            <p:cNvSpPr/>
            <p:nvPr/>
          </p:nvSpPr>
          <p:spPr>
            <a:xfrm rot="10800000">
              <a:off x="4572000" y="152401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/>
            <p:cNvSpPr/>
            <p:nvPr/>
          </p:nvSpPr>
          <p:spPr>
            <a:xfrm rot="10800000">
              <a:off x="7543800" y="76204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/>
            <p:cNvSpPr/>
            <p:nvPr/>
          </p:nvSpPr>
          <p:spPr>
            <a:xfrm>
              <a:off x="9067800" y="6477005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61"/>
            <p:cNvSpPr/>
            <p:nvPr/>
          </p:nvSpPr>
          <p:spPr>
            <a:xfrm>
              <a:off x="6096000" y="6553200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/>
            <p:cNvSpPr/>
            <p:nvPr/>
          </p:nvSpPr>
          <p:spPr>
            <a:xfrm>
              <a:off x="3124200" y="6629400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>
              <a:off x="228600" y="6629400"/>
              <a:ext cx="1752600" cy="685795"/>
            </a:xfrm>
            <a:prstGeom prst="trapezoid">
              <a:avLst>
                <a:gd name="adj" fmla="val 51703"/>
              </a:avLst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28600" y="2362200"/>
            <a:ext cx="5257800" cy="1981200"/>
          </a:xfrm>
          <a:prstGeom prst="rect">
            <a:avLst/>
          </a:prstGeom>
          <a:solidFill>
            <a:srgbClr val="92D050"/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0941"/>
            <a:ext cx="422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ওড়ে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" y="5156539"/>
            <a:ext cx="3498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কোণে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" y="2260941"/>
            <a:ext cx="284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2260941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56541"/>
            <a:ext cx="212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শান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533400" y="5156541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6000" dirty="0"/>
          </a:p>
        </p:txBody>
      </p:sp>
      <p:pic>
        <p:nvPicPr>
          <p:cNvPr id="8" name="Picture 7" descr="images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7" y="533404"/>
            <a:ext cx="2619376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097280" y="3352804"/>
            <a:ext cx="2705100" cy="1685925"/>
            <a:chOff x="1097280" y="3352800"/>
            <a:chExt cx="2705100" cy="1685925"/>
          </a:xfrm>
        </p:grpSpPr>
        <p:pic>
          <p:nvPicPr>
            <p:cNvPr id="9" name="Picture 8" descr="159652567654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280" y="3352800"/>
              <a:ext cx="2705100" cy="1685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Left Arrow 9"/>
            <p:cNvSpPr/>
            <p:nvPr/>
          </p:nvSpPr>
          <p:spPr>
            <a:xfrm rot="2805731">
              <a:off x="1733903" y="4514835"/>
              <a:ext cx="533400" cy="3048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67200" y="2973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3.00578E-6 L 0.61676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9 -1.09827E-6 L 0.34751 -1.09827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9827E-6 L 0.34722 -1.09827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2 -1.09827E-6 L 0.63195 -0.003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5" grpId="2"/>
      <p:bldP spid="5" grpId="3"/>
      <p:bldP spid="6" grpId="0"/>
      <p:bldP spid="6" grpId="1"/>
      <p:bldP spid="7" grpId="0"/>
      <p:bldP spid="7" grpId="1"/>
      <p:bldP spid="7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352800"/>
            <a:ext cx="869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355937"/>
            <a:ext cx="704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96526467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219200"/>
            <a:ext cx="3555708" cy="203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48600" y="34200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1" y="3420070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057400" y="3352800"/>
            <a:ext cx="553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5400" dirty="0"/>
          </a:p>
        </p:txBody>
      </p:sp>
      <p:pic>
        <p:nvPicPr>
          <p:cNvPr id="5" name="Picture 4" descr="images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7" y="1224094"/>
            <a:ext cx="3579653" cy="201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4162E-6 L 0.00261 0.271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2.08092E-6 L -0.00434 0.267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3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8" grpId="0"/>
      <p:bldP spid="9" grpId="0"/>
      <p:bldP spid="9" grpId="1"/>
      <p:bldP spid="9" grpId="2"/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7" y="1176486"/>
            <a:ext cx="4249765" cy="2387828"/>
          </a:xfrm>
          <a:prstGeom prst="hex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5965264674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63" y="1167110"/>
            <a:ext cx="4221337" cy="2416254"/>
          </a:xfrm>
          <a:prstGeom prst="hex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581400" y="2614910"/>
            <a:ext cx="3921467" cy="5386090"/>
            <a:chOff x="3429000" y="3681710"/>
            <a:chExt cx="3921467" cy="5386090"/>
          </a:xfrm>
        </p:grpSpPr>
        <p:sp>
          <p:nvSpPr>
            <p:cNvPr id="4" name="Oval 3"/>
            <p:cNvSpPr/>
            <p:nvPr/>
          </p:nvSpPr>
          <p:spPr>
            <a:xfrm>
              <a:off x="3429000" y="4038600"/>
              <a:ext cx="3921467" cy="372201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sz="16600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681710"/>
              <a:ext cx="2528256" cy="5386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ঈ</a:t>
              </a:r>
              <a:endParaRPr lang="en-US" sz="34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2286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1"/>
            <a:ext cx="4495800" cy="5878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9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9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9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9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9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4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9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4"/>
            <a:ext cx="4495800" cy="5892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-152400"/>
            <a:ext cx="10820400" cy="7315200"/>
            <a:chOff x="381000" y="-152400"/>
            <a:chExt cx="10820400" cy="7315200"/>
          </a:xfrm>
        </p:grpSpPr>
        <p:sp>
          <p:nvSpPr>
            <p:cNvPr id="4" name="Cross 3"/>
            <p:cNvSpPr/>
            <p:nvPr/>
          </p:nvSpPr>
          <p:spPr>
            <a:xfrm>
              <a:off x="381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ross 4"/>
            <p:cNvSpPr/>
            <p:nvPr/>
          </p:nvSpPr>
          <p:spPr>
            <a:xfrm>
              <a:off x="381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ross 5"/>
            <p:cNvSpPr/>
            <p:nvPr/>
          </p:nvSpPr>
          <p:spPr>
            <a:xfrm>
              <a:off x="1143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/>
            <p:cNvSpPr/>
            <p:nvPr/>
          </p:nvSpPr>
          <p:spPr>
            <a:xfrm>
              <a:off x="1143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/>
            <p:cNvSpPr/>
            <p:nvPr/>
          </p:nvSpPr>
          <p:spPr>
            <a:xfrm>
              <a:off x="381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/>
            <p:cNvSpPr/>
            <p:nvPr/>
          </p:nvSpPr>
          <p:spPr>
            <a:xfrm>
              <a:off x="381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/>
            <p:cNvSpPr/>
            <p:nvPr/>
          </p:nvSpPr>
          <p:spPr>
            <a:xfrm>
              <a:off x="1143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/>
            <p:cNvSpPr/>
            <p:nvPr/>
          </p:nvSpPr>
          <p:spPr>
            <a:xfrm>
              <a:off x="381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1"/>
            <p:cNvSpPr/>
            <p:nvPr/>
          </p:nvSpPr>
          <p:spPr>
            <a:xfrm>
              <a:off x="1143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ss 12"/>
            <p:cNvSpPr/>
            <p:nvPr/>
          </p:nvSpPr>
          <p:spPr>
            <a:xfrm>
              <a:off x="381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ss 13"/>
            <p:cNvSpPr/>
            <p:nvPr/>
          </p:nvSpPr>
          <p:spPr>
            <a:xfrm>
              <a:off x="1143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ss 14"/>
            <p:cNvSpPr/>
            <p:nvPr/>
          </p:nvSpPr>
          <p:spPr>
            <a:xfrm>
              <a:off x="1143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ross 15"/>
            <p:cNvSpPr/>
            <p:nvPr/>
          </p:nvSpPr>
          <p:spPr>
            <a:xfrm>
              <a:off x="1143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ross 16"/>
            <p:cNvSpPr/>
            <p:nvPr/>
          </p:nvSpPr>
          <p:spPr>
            <a:xfrm>
              <a:off x="1905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ross 17"/>
            <p:cNvSpPr/>
            <p:nvPr/>
          </p:nvSpPr>
          <p:spPr>
            <a:xfrm>
              <a:off x="1905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ross 18"/>
            <p:cNvSpPr/>
            <p:nvPr/>
          </p:nvSpPr>
          <p:spPr>
            <a:xfrm>
              <a:off x="2667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ross 19"/>
            <p:cNvSpPr/>
            <p:nvPr/>
          </p:nvSpPr>
          <p:spPr>
            <a:xfrm>
              <a:off x="2667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ross 20"/>
            <p:cNvSpPr/>
            <p:nvPr/>
          </p:nvSpPr>
          <p:spPr>
            <a:xfrm>
              <a:off x="1905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ross 21"/>
            <p:cNvSpPr/>
            <p:nvPr/>
          </p:nvSpPr>
          <p:spPr>
            <a:xfrm>
              <a:off x="1905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ross 22"/>
            <p:cNvSpPr/>
            <p:nvPr/>
          </p:nvSpPr>
          <p:spPr>
            <a:xfrm>
              <a:off x="2667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/>
            <p:cNvSpPr/>
            <p:nvPr/>
          </p:nvSpPr>
          <p:spPr>
            <a:xfrm>
              <a:off x="1905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>
              <a:off x="2667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ross 25"/>
            <p:cNvSpPr/>
            <p:nvPr/>
          </p:nvSpPr>
          <p:spPr>
            <a:xfrm>
              <a:off x="1905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ross 26"/>
            <p:cNvSpPr/>
            <p:nvPr/>
          </p:nvSpPr>
          <p:spPr>
            <a:xfrm>
              <a:off x="2667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/>
            <p:cNvSpPr/>
            <p:nvPr/>
          </p:nvSpPr>
          <p:spPr>
            <a:xfrm>
              <a:off x="2667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ross 28"/>
            <p:cNvSpPr/>
            <p:nvPr/>
          </p:nvSpPr>
          <p:spPr>
            <a:xfrm>
              <a:off x="2667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oss 29"/>
            <p:cNvSpPr/>
            <p:nvPr/>
          </p:nvSpPr>
          <p:spPr>
            <a:xfrm>
              <a:off x="3429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ross 30"/>
            <p:cNvSpPr/>
            <p:nvPr/>
          </p:nvSpPr>
          <p:spPr>
            <a:xfrm>
              <a:off x="3429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ross 31"/>
            <p:cNvSpPr/>
            <p:nvPr/>
          </p:nvSpPr>
          <p:spPr>
            <a:xfrm>
              <a:off x="4191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/>
            <p:cNvSpPr/>
            <p:nvPr/>
          </p:nvSpPr>
          <p:spPr>
            <a:xfrm>
              <a:off x="4191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ross 33"/>
            <p:cNvSpPr/>
            <p:nvPr/>
          </p:nvSpPr>
          <p:spPr>
            <a:xfrm>
              <a:off x="3429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ross 34"/>
            <p:cNvSpPr/>
            <p:nvPr/>
          </p:nvSpPr>
          <p:spPr>
            <a:xfrm>
              <a:off x="3429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ross 35"/>
            <p:cNvSpPr/>
            <p:nvPr/>
          </p:nvSpPr>
          <p:spPr>
            <a:xfrm>
              <a:off x="4191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ross 36"/>
            <p:cNvSpPr/>
            <p:nvPr/>
          </p:nvSpPr>
          <p:spPr>
            <a:xfrm>
              <a:off x="3429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ross 37"/>
            <p:cNvSpPr/>
            <p:nvPr/>
          </p:nvSpPr>
          <p:spPr>
            <a:xfrm>
              <a:off x="4191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ross 38"/>
            <p:cNvSpPr/>
            <p:nvPr/>
          </p:nvSpPr>
          <p:spPr>
            <a:xfrm>
              <a:off x="3429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ross 39"/>
            <p:cNvSpPr/>
            <p:nvPr/>
          </p:nvSpPr>
          <p:spPr>
            <a:xfrm>
              <a:off x="4191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ross 40"/>
            <p:cNvSpPr/>
            <p:nvPr/>
          </p:nvSpPr>
          <p:spPr>
            <a:xfrm>
              <a:off x="4191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oss 41"/>
            <p:cNvSpPr/>
            <p:nvPr/>
          </p:nvSpPr>
          <p:spPr>
            <a:xfrm>
              <a:off x="4191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ross 42"/>
            <p:cNvSpPr/>
            <p:nvPr/>
          </p:nvSpPr>
          <p:spPr>
            <a:xfrm>
              <a:off x="4953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ross 43"/>
            <p:cNvSpPr/>
            <p:nvPr/>
          </p:nvSpPr>
          <p:spPr>
            <a:xfrm>
              <a:off x="4953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ross 44"/>
            <p:cNvSpPr/>
            <p:nvPr/>
          </p:nvSpPr>
          <p:spPr>
            <a:xfrm>
              <a:off x="5715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>
              <a:off x="5715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ross 46"/>
            <p:cNvSpPr/>
            <p:nvPr/>
          </p:nvSpPr>
          <p:spPr>
            <a:xfrm>
              <a:off x="4953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ross 47"/>
            <p:cNvSpPr/>
            <p:nvPr/>
          </p:nvSpPr>
          <p:spPr>
            <a:xfrm>
              <a:off x="4953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ross 48"/>
            <p:cNvSpPr/>
            <p:nvPr/>
          </p:nvSpPr>
          <p:spPr>
            <a:xfrm>
              <a:off x="5715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ross 49"/>
            <p:cNvSpPr/>
            <p:nvPr/>
          </p:nvSpPr>
          <p:spPr>
            <a:xfrm>
              <a:off x="4953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ross 50"/>
            <p:cNvSpPr/>
            <p:nvPr/>
          </p:nvSpPr>
          <p:spPr>
            <a:xfrm>
              <a:off x="5715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ross 51"/>
            <p:cNvSpPr/>
            <p:nvPr/>
          </p:nvSpPr>
          <p:spPr>
            <a:xfrm>
              <a:off x="4953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ross 52"/>
            <p:cNvSpPr/>
            <p:nvPr/>
          </p:nvSpPr>
          <p:spPr>
            <a:xfrm>
              <a:off x="5715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ross 53"/>
            <p:cNvSpPr/>
            <p:nvPr/>
          </p:nvSpPr>
          <p:spPr>
            <a:xfrm>
              <a:off x="5715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ross 54"/>
            <p:cNvSpPr/>
            <p:nvPr/>
          </p:nvSpPr>
          <p:spPr>
            <a:xfrm>
              <a:off x="5715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ross 55"/>
            <p:cNvSpPr/>
            <p:nvPr/>
          </p:nvSpPr>
          <p:spPr>
            <a:xfrm>
              <a:off x="6477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ross 56"/>
            <p:cNvSpPr/>
            <p:nvPr/>
          </p:nvSpPr>
          <p:spPr>
            <a:xfrm>
              <a:off x="6477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oss 57"/>
            <p:cNvSpPr/>
            <p:nvPr/>
          </p:nvSpPr>
          <p:spPr>
            <a:xfrm>
              <a:off x="7239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oss 58"/>
            <p:cNvSpPr/>
            <p:nvPr/>
          </p:nvSpPr>
          <p:spPr>
            <a:xfrm>
              <a:off x="7239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ross 59"/>
            <p:cNvSpPr/>
            <p:nvPr/>
          </p:nvSpPr>
          <p:spPr>
            <a:xfrm>
              <a:off x="6477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ross 60"/>
            <p:cNvSpPr/>
            <p:nvPr/>
          </p:nvSpPr>
          <p:spPr>
            <a:xfrm>
              <a:off x="6477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ross 61"/>
            <p:cNvSpPr/>
            <p:nvPr/>
          </p:nvSpPr>
          <p:spPr>
            <a:xfrm>
              <a:off x="7239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ross 62"/>
            <p:cNvSpPr/>
            <p:nvPr/>
          </p:nvSpPr>
          <p:spPr>
            <a:xfrm>
              <a:off x="6477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ross 63"/>
            <p:cNvSpPr/>
            <p:nvPr/>
          </p:nvSpPr>
          <p:spPr>
            <a:xfrm>
              <a:off x="7239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ross 64"/>
            <p:cNvSpPr/>
            <p:nvPr/>
          </p:nvSpPr>
          <p:spPr>
            <a:xfrm>
              <a:off x="6477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ross 65"/>
            <p:cNvSpPr/>
            <p:nvPr/>
          </p:nvSpPr>
          <p:spPr>
            <a:xfrm>
              <a:off x="7239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ross 66"/>
            <p:cNvSpPr/>
            <p:nvPr/>
          </p:nvSpPr>
          <p:spPr>
            <a:xfrm>
              <a:off x="7239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ross 67"/>
            <p:cNvSpPr/>
            <p:nvPr/>
          </p:nvSpPr>
          <p:spPr>
            <a:xfrm>
              <a:off x="7239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ross 68"/>
            <p:cNvSpPr/>
            <p:nvPr/>
          </p:nvSpPr>
          <p:spPr>
            <a:xfrm>
              <a:off x="8001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69"/>
            <p:cNvSpPr/>
            <p:nvPr/>
          </p:nvSpPr>
          <p:spPr>
            <a:xfrm>
              <a:off x="8001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ross 70"/>
            <p:cNvSpPr/>
            <p:nvPr/>
          </p:nvSpPr>
          <p:spPr>
            <a:xfrm>
              <a:off x="8763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ross 71"/>
            <p:cNvSpPr/>
            <p:nvPr/>
          </p:nvSpPr>
          <p:spPr>
            <a:xfrm>
              <a:off x="8763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ross 72"/>
            <p:cNvSpPr/>
            <p:nvPr/>
          </p:nvSpPr>
          <p:spPr>
            <a:xfrm>
              <a:off x="8001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ross 73"/>
            <p:cNvSpPr/>
            <p:nvPr/>
          </p:nvSpPr>
          <p:spPr>
            <a:xfrm>
              <a:off x="8001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ross 74"/>
            <p:cNvSpPr/>
            <p:nvPr/>
          </p:nvSpPr>
          <p:spPr>
            <a:xfrm>
              <a:off x="8763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ross 75"/>
            <p:cNvSpPr/>
            <p:nvPr/>
          </p:nvSpPr>
          <p:spPr>
            <a:xfrm>
              <a:off x="8001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ross 76"/>
            <p:cNvSpPr/>
            <p:nvPr/>
          </p:nvSpPr>
          <p:spPr>
            <a:xfrm>
              <a:off x="8763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ross 77"/>
            <p:cNvSpPr/>
            <p:nvPr/>
          </p:nvSpPr>
          <p:spPr>
            <a:xfrm>
              <a:off x="8001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ross 78"/>
            <p:cNvSpPr/>
            <p:nvPr/>
          </p:nvSpPr>
          <p:spPr>
            <a:xfrm>
              <a:off x="8763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ross 79"/>
            <p:cNvSpPr/>
            <p:nvPr/>
          </p:nvSpPr>
          <p:spPr>
            <a:xfrm>
              <a:off x="8763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ross 80"/>
            <p:cNvSpPr/>
            <p:nvPr/>
          </p:nvSpPr>
          <p:spPr>
            <a:xfrm>
              <a:off x="8763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ross 81"/>
            <p:cNvSpPr/>
            <p:nvPr/>
          </p:nvSpPr>
          <p:spPr>
            <a:xfrm>
              <a:off x="9525000" y="381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ross 82"/>
            <p:cNvSpPr/>
            <p:nvPr/>
          </p:nvSpPr>
          <p:spPr>
            <a:xfrm>
              <a:off x="9525000" y="1447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ross 83"/>
            <p:cNvSpPr/>
            <p:nvPr/>
          </p:nvSpPr>
          <p:spPr>
            <a:xfrm>
              <a:off x="10287000" y="914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ross 84"/>
            <p:cNvSpPr/>
            <p:nvPr/>
          </p:nvSpPr>
          <p:spPr>
            <a:xfrm>
              <a:off x="10287000" y="1981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ross 85"/>
            <p:cNvSpPr/>
            <p:nvPr/>
          </p:nvSpPr>
          <p:spPr>
            <a:xfrm>
              <a:off x="9525000" y="2514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ross 86"/>
            <p:cNvSpPr/>
            <p:nvPr/>
          </p:nvSpPr>
          <p:spPr>
            <a:xfrm>
              <a:off x="9525000" y="3581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ross 87"/>
            <p:cNvSpPr/>
            <p:nvPr/>
          </p:nvSpPr>
          <p:spPr>
            <a:xfrm>
              <a:off x="10287000" y="3048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ross 88"/>
            <p:cNvSpPr/>
            <p:nvPr/>
          </p:nvSpPr>
          <p:spPr>
            <a:xfrm>
              <a:off x="9525000" y="46482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ross 89"/>
            <p:cNvSpPr/>
            <p:nvPr/>
          </p:nvSpPr>
          <p:spPr>
            <a:xfrm>
              <a:off x="10287000" y="41148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ross 90"/>
            <p:cNvSpPr/>
            <p:nvPr/>
          </p:nvSpPr>
          <p:spPr>
            <a:xfrm>
              <a:off x="9525000" y="57150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ross 91"/>
            <p:cNvSpPr/>
            <p:nvPr/>
          </p:nvSpPr>
          <p:spPr>
            <a:xfrm>
              <a:off x="10287000" y="51816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ross 92"/>
            <p:cNvSpPr/>
            <p:nvPr/>
          </p:nvSpPr>
          <p:spPr>
            <a:xfrm>
              <a:off x="10287000" y="6248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ross 93"/>
            <p:cNvSpPr/>
            <p:nvPr/>
          </p:nvSpPr>
          <p:spPr>
            <a:xfrm>
              <a:off x="10287000" y="-152400"/>
              <a:ext cx="914400" cy="9144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90758"/>
              </p:ext>
            </p:extLst>
          </p:nvPr>
        </p:nvGraphicFramePr>
        <p:xfrm>
          <a:off x="5559425" y="3035300"/>
          <a:ext cx="26733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781920" imgH="440280" progId="Package">
                  <p:embed/>
                </p:oleObj>
              </mc:Choice>
              <mc:Fallback>
                <p:oleObj name="Packager Shell Object" showAsIcon="1" r:id="rId3" imgW="78192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035300"/>
                        <a:ext cx="2673350" cy="1503363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1219200" y="5334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Right Triangle 95"/>
          <p:cNvSpPr/>
          <p:nvPr/>
        </p:nvSpPr>
        <p:spPr>
          <a:xfrm>
            <a:off x="152400" y="2133600"/>
            <a:ext cx="5791200" cy="4572000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64653"/>
          <a:stretch>
            <a:fillRect/>
          </a:stretch>
        </p:blipFill>
        <p:spPr bwMode="auto">
          <a:xfrm>
            <a:off x="1102359" y="1998560"/>
            <a:ext cx="9337041" cy="4326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33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2977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2977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3739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43739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4110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67000" y="4800600"/>
            <a:ext cx="4038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7000" y="2514600"/>
            <a:ext cx="4038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2298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91536149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11" y="228600"/>
            <a:ext cx="267829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13026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মিলাও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905000"/>
            <a:ext cx="155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43129"/>
            <a:ext cx="3076576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uyy.jpg"/>
          <p:cNvPicPr>
            <a:picLocks noChangeAspect="1"/>
          </p:cNvPicPr>
          <p:nvPr/>
        </p:nvPicPr>
        <p:blipFill>
          <a:blip r:embed="rId4"/>
          <a:srcRect t="25000" b="17857"/>
          <a:stretch>
            <a:fillRect/>
          </a:stretch>
        </p:blipFill>
        <p:spPr>
          <a:xfrm>
            <a:off x="1314452" y="4093033"/>
            <a:ext cx="3105150" cy="177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00800" y="4157752"/>
            <a:ext cx="155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rot="19115856">
            <a:off x="3197654" y="3973886"/>
            <a:ext cx="4038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321950">
            <a:off x="3057106" y="3486966"/>
            <a:ext cx="4038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7" y="1605094"/>
            <a:ext cx="3579653" cy="2011310"/>
          </a:xfrm>
          <a:prstGeom prst="rect">
            <a:avLst/>
          </a:prstGeom>
        </p:spPr>
      </p:pic>
      <p:pic>
        <p:nvPicPr>
          <p:cNvPr id="3" name="Picture 2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358548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22720" y="4191000"/>
            <a:ext cx="155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676400"/>
            <a:ext cx="155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591536149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711" y="228600"/>
            <a:ext cx="267829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68580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মিলাও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9954  E" pathEditMode="relative" ptsTypes="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9954  E" pathEditMode="relative" ptsTypes="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4" grpId="0"/>
      <p:bldP spid="4" grpId="1"/>
      <p:bldP spid="5" grpId="0"/>
      <p:bldP spid="5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96377584934.jpg"/>
          <p:cNvPicPr>
            <a:picLocks noChangeAspect="1"/>
          </p:cNvPicPr>
          <p:nvPr/>
        </p:nvPicPr>
        <p:blipFill>
          <a:blip r:embed="rId2"/>
          <a:srcRect b="8511"/>
          <a:stretch>
            <a:fillRect/>
          </a:stretch>
        </p:blipFill>
        <p:spPr>
          <a:xfrm>
            <a:off x="605618" y="1591422"/>
            <a:ext cx="3432982" cy="219506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s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8" y="3942305"/>
            <a:ext cx="3366824" cy="224046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410200" y="1828800"/>
            <a:ext cx="2209800" cy="1652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4366912"/>
            <a:ext cx="2209800" cy="1652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1670209"/>
            <a:ext cx="236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211122"/>
            <a:ext cx="236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4140200" y="40132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981200" y="5334000"/>
            <a:ext cx="6096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143000" y="3352800"/>
            <a:ext cx="6096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334000" y="480060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05800" y="403860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05600" y="563880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759200" y="20066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86000" y="3581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47800" y="16002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391400" y="495300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559800" y="2235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59600" y="3835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47309" y="544945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489200" y="2438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651000" y="4572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791200" y="1854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763000" y="1092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162800" y="2692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588000" y="36576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114800" y="5232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276600" y="32512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0388600" y="3886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788400" y="5486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30800" y="2286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819400" y="18796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9931400" y="2514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334000" y="1143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3860800" y="27178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022600" y="7366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 flipH="1">
            <a:off x="9347200" y="3810000"/>
            <a:ext cx="228600" cy="254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0134600" y="1371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8534400" y="2971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978400" y="5638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2667000" y="5232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9779000" y="5867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087582" y="4932218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3708400" y="60706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2870200" y="4089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7010400" y="5486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9982200" y="4724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8382000" y="6324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7950200" y="1701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9589655" y="7112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8153400" y="558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6680200" y="21336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842000" y="7874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7010400" y="15748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8051800" y="24130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7213600" y="431800"/>
            <a:ext cx="203200" cy="203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3"/>
            <a:ext cx="100584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84537"/>
            <a:ext cx="7543800" cy="1015663"/>
          </a:xfrm>
          <a:prstGeom prst="ellipseRibbon">
            <a:avLst>
              <a:gd name="adj1" fmla="val 0"/>
              <a:gd name="adj2" fmla="val 65656"/>
              <a:gd name="adj3" fmla="val 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440" y="1981200"/>
            <a:ext cx="7528560" cy="33855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মিরাজ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ভোলা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email: mdmirazuddin</a:t>
            </a:r>
            <a:r>
              <a:rPr lang="en-US" sz="2800" dirty="0" smtClean="0">
                <a:latin typeface="+mj-lt"/>
                <a:cs typeface="NikoshBAN" pitchFamily="2" charset="0"/>
              </a:rPr>
              <a:t>233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148614"/>
            <a:ext cx="2971800" cy="2956786"/>
            <a:chOff x="228600" y="2148614"/>
            <a:chExt cx="2971800" cy="2956786"/>
          </a:xfrm>
        </p:grpSpPr>
        <p:sp>
          <p:nvSpPr>
            <p:cNvPr id="7" name="Right Arrow 6"/>
            <p:cNvSpPr/>
            <p:nvPr/>
          </p:nvSpPr>
          <p:spPr>
            <a:xfrm>
              <a:off x="2590800" y="34290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evel 4"/>
            <p:cNvSpPr/>
            <p:nvPr/>
          </p:nvSpPr>
          <p:spPr>
            <a:xfrm>
              <a:off x="228600" y="2148614"/>
              <a:ext cx="2362200" cy="2956786"/>
            </a:xfrm>
            <a:prstGeom prst="bevel">
              <a:avLst>
                <a:gd name="adj" fmla="val 17933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228600"/>
            <a:ext cx="694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869281"/>
            <a:ext cx="6705600" cy="3693319"/>
          </a:xfrm>
          <a:prstGeom prst="flowChartDispla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 (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475" y="2057400"/>
            <a:ext cx="2869127" cy="375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990600"/>
            <a:ext cx="8610600" cy="472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১.১.১। বাক্য ও শব্দে ব্যবহৃত বাংলা বর্ণমালার ধ্বনি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মনোযোগ শহকারে শুনবে ও মনে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রাখবে।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১.১.১ বাক্য ও শব্দে ব্যবহৃত 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বর্ণমালার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ধ্বনি স্পষ্ট ও শুদ্ধ ভাবে 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১.১.১ বাংলা বর্ণমালা স্পষ্ট ও শুদ্ধ উচ্চারণে পড়তে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	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স্পষ্ট ও সঠিক আকৃতিতে বাংলা বর্ণমালা লিখতে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" y="990600"/>
            <a:ext cx="3429000" cy="4648200"/>
            <a:chOff x="76200" y="990600"/>
            <a:chExt cx="3429000" cy="4648200"/>
          </a:xfrm>
        </p:grpSpPr>
        <p:sp>
          <p:nvSpPr>
            <p:cNvPr id="3" name="Oval 2"/>
            <p:cNvSpPr/>
            <p:nvPr/>
          </p:nvSpPr>
          <p:spPr>
            <a:xfrm>
              <a:off x="76200" y="990600"/>
              <a:ext cx="3429000" cy="464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2881" y="2638961"/>
              <a:ext cx="305885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0" u="sng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7160" y="0"/>
            <a:ext cx="10683240" cy="6858000"/>
            <a:chOff x="137160" y="0"/>
            <a:chExt cx="10683240" cy="6858000"/>
          </a:xfrm>
        </p:grpSpPr>
        <p:sp>
          <p:nvSpPr>
            <p:cNvPr id="7" name="Right Triangle 6"/>
            <p:cNvSpPr/>
            <p:nvPr/>
          </p:nvSpPr>
          <p:spPr>
            <a:xfrm>
              <a:off x="152400" y="228600"/>
              <a:ext cx="8991600" cy="6477000"/>
            </a:xfrm>
            <a:prstGeom prst="rt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7160" y="0"/>
              <a:ext cx="10683240" cy="6858000"/>
              <a:chOff x="137160" y="0"/>
              <a:chExt cx="10683240" cy="7315200"/>
            </a:xfrm>
          </p:grpSpPr>
          <p:sp>
            <p:nvSpPr>
              <p:cNvPr id="42" name="Hexagon 41"/>
              <p:cNvSpPr/>
              <p:nvPr/>
            </p:nvSpPr>
            <p:spPr>
              <a:xfrm>
                <a:off x="137160" y="228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152400" y="1828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167640" y="34290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182880" y="50292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1615440" y="990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1630680" y="2590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1645920" y="41910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xagon 48"/>
              <p:cNvSpPr/>
              <p:nvPr/>
            </p:nvSpPr>
            <p:spPr>
              <a:xfrm>
                <a:off x="1661160" y="57912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Hexagon 49"/>
              <p:cNvSpPr/>
              <p:nvPr/>
            </p:nvSpPr>
            <p:spPr>
              <a:xfrm>
                <a:off x="3093720" y="1524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Hexagon 50"/>
              <p:cNvSpPr/>
              <p:nvPr/>
            </p:nvSpPr>
            <p:spPr>
              <a:xfrm>
                <a:off x="3108960" y="1752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Hexagon 51"/>
              <p:cNvSpPr/>
              <p:nvPr/>
            </p:nvSpPr>
            <p:spPr>
              <a:xfrm>
                <a:off x="3124200" y="3352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Hexagon 52"/>
              <p:cNvSpPr/>
              <p:nvPr/>
            </p:nvSpPr>
            <p:spPr>
              <a:xfrm>
                <a:off x="3139440" y="49530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Hexagon 53"/>
              <p:cNvSpPr/>
              <p:nvPr/>
            </p:nvSpPr>
            <p:spPr>
              <a:xfrm>
                <a:off x="4572000" y="9144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Hexagon 54"/>
              <p:cNvSpPr/>
              <p:nvPr/>
            </p:nvSpPr>
            <p:spPr>
              <a:xfrm>
                <a:off x="4587240" y="2514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Hexagon 55"/>
              <p:cNvSpPr/>
              <p:nvPr/>
            </p:nvSpPr>
            <p:spPr>
              <a:xfrm>
                <a:off x="4602480" y="4114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Hexagon 56"/>
              <p:cNvSpPr/>
              <p:nvPr/>
            </p:nvSpPr>
            <p:spPr>
              <a:xfrm>
                <a:off x="4617720" y="57150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Hexagon 57"/>
              <p:cNvSpPr/>
              <p:nvPr/>
            </p:nvSpPr>
            <p:spPr>
              <a:xfrm>
                <a:off x="6050280" y="762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Hexagon 58"/>
              <p:cNvSpPr/>
              <p:nvPr/>
            </p:nvSpPr>
            <p:spPr>
              <a:xfrm>
                <a:off x="6065520" y="16764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Hexagon 59"/>
              <p:cNvSpPr/>
              <p:nvPr/>
            </p:nvSpPr>
            <p:spPr>
              <a:xfrm>
                <a:off x="6080760" y="3276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Hexagon 60"/>
              <p:cNvSpPr/>
              <p:nvPr/>
            </p:nvSpPr>
            <p:spPr>
              <a:xfrm>
                <a:off x="6096000" y="4876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Hexagon 61"/>
              <p:cNvSpPr/>
              <p:nvPr/>
            </p:nvSpPr>
            <p:spPr>
              <a:xfrm>
                <a:off x="7528560" y="8382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Hexagon 62"/>
              <p:cNvSpPr/>
              <p:nvPr/>
            </p:nvSpPr>
            <p:spPr>
              <a:xfrm>
                <a:off x="7543800" y="24384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exagon 63"/>
              <p:cNvSpPr/>
              <p:nvPr/>
            </p:nvSpPr>
            <p:spPr>
              <a:xfrm>
                <a:off x="7559040" y="4038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Hexagon 64"/>
              <p:cNvSpPr/>
              <p:nvPr/>
            </p:nvSpPr>
            <p:spPr>
              <a:xfrm>
                <a:off x="7574280" y="56388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Hexagon 65"/>
              <p:cNvSpPr/>
              <p:nvPr/>
            </p:nvSpPr>
            <p:spPr>
              <a:xfrm>
                <a:off x="9006840" y="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Hexagon 66"/>
              <p:cNvSpPr/>
              <p:nvPr/>
            </p:nvSpPr>
            <p:spPr>
              <a:xfrm>
                <a:off x="9022080" y="16002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9037320" y="32004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9052560" y="4800600"/>
                <a:ext cx="1767840" cy="1524000"/>
              </a:xfrm>
              <a:prstGeom prst="hexago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69"/>
              <p:cNvSpPr/>
              <p:nvPr/>
            </p:nvSpPr>
            <p:spPr>
              <a:xfrm rot="10800000">
                <a:off x="1600200" y="228598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/>
              <p:cNvSpPr/>
              <p:nvPr/>
            </p:nvSpPr>
            <p:spPr>
              <a:xfrm rot="10800000">
                <a:off x="4572000" y="152401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/>
              <p:cNvSpPr/>
              <p:nvPr/>
            </p:nvSpPr>
            <p:spPr>
              <a:xfrm rot="10800000">
                <a:off x="7543800" y="76204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/>
              <p:cNvSpPr/>
              <p:nvPr/>
            </p:nvSpPr>
            <p:spPr>
              <a:xfrm>
                <a:off x="9067800" y="6477005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/>
              <p:cNvSpPr/>
              <p:nvPr/>
            </p:nvSpPr>
            <p:spPr>
              <a:xfrm>
                <a:off x="6096000" y="6553200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rapezoid 74"/>
              <p:cNvSpPr/>
              <p:nvPr/>
            </p:nvSpPr>
            <p:spPr>
              <a:xfrm>
                <a:off x="3124200" y="6629400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rapezoid 75"/>
              <p:cNvSpPr/>
              <p:nvPr/>
            </p:nvSpPr>
            <p:spPr>
              <a:xfrm>
                <a:off x="228600" y="6629400"/>
                <a:ext cx="1752600" cy="685795"/>
              </a:xfrm>
              <a:prstGeom prst="trapezoid">
                <a:avLst>
                  <a:gd name="adj" fmla="val 51703"/>
                </a:avLst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77" name="Object 7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49644"/>
              </p:ext>
            </p:extLst>
          </p:nvPr>
        </p:nvGraphicFramePr>
        <p:xfrm>
          <a:off x="4404360" y="1971674"/>
          <a:ext cx="271140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6294960" imgH="440280" progId="Package">
                  <p:embed/>
                </p:oleObj>
              </mc:Choice>
              <mc:Fallback>
                <p:oleObj name="Packager Shell Object" showAsIcon="1" r:id="rId3" imgW="6294960" imgH="4402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360" y="1971674"/>
                        <a:ext cx="2711403" cy="2219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12295" y="2794843"/>
            <a:ext cx="3903306" cy="4520357"/>
            <a:chOff x="6612295" y="2350770"/>
            <a:chExt cx="3903306" cy="4520357"/>
          </a:xfrm>
        </p:grpSpPr>
        <p:sp>
          <p:nvSpPr>
            <p:cNvPr id="5" name="Regular Pentagon 4"/>
            <p:cNvSpPr/>
            <p:nvPr/>
          </p:nvSpPr>
          <p:spPr>
            <a:xfrm>
              <a:off x="6612295" y="2350770"/>
              <a:ext cx="3903306" cy="3440430"/>
            </a:xfrm>
            <a:prstGeom prst="pentagon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sz="1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620000" y="2362200"/>
              <a:ext cx="1499993" cy="4508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700" dirty="0" smtClean="0">
                  <a:latin typeface="NikoshBAN" pitchFamily="2" charset="0"/>
                  <a:cs typeface="NikoshBAN" pitchFamily="2" charset="0"/>
                </a:rPr>
                <a:t>ঈ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800" y="2350770"/>
            <a:ext cx="3962400" cy="3973830"/>
            <a:chOff x="2590800" y="2350770"/>
            <a:chExt cx="3962400" cy="3973830"/>
          </a:xfrm>
        </p:grpSpPr>
        <p:sp>
          <p:nvSpPr>
            <p:cNvPr id="3" name="TextBox 2"/>
            <p:cNvSpPr txBox="1"/>
            <p:nvPr/>
          </p:nvSpPr>
          <p:spPr>
            <a:xfrm>
              <a:off x="2590800" y="2350770"/>
              <a:ext cx="3962400" cy="3440430"/>
            </a:xfrm>
            <a:prstGeom prst="pentagon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2554337"/>
              <a:ext cx="745717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00" dirty="0">
                  <a:latin typeface="NikoshBAN" pitchFamily="2" charset="0"/>
                  <a:cs typeface="NikoshBAN" pitchFamily="2" charset="0"/>
                </a:rPr>
                <a:t>ই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10972800" cy="213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76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3001" y="2"/>
            <a:ext cx="746069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2590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418979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0" y="5203375"/>
            <a:ext cx="440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203375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203375"/>
            <a:ext cx="10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35112"/>
            <a:ext cx="2026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435112"/>
            <a:ext cx="132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64" y="3374571"/>
            <a:ext cx="3119212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uyy.jpg"/>
          <p:cNvPicPr>
            <a:picLocks noChangeAspect="1"/>
          </p:cNvPicPr>
          <p:nvPr/>
        </p:nvPicPr>
        <p:blipFill>
          <a:blip r:embed="rId3"/>
          <a:srcRect t="25000" b="17857"/>
          <a:stretch>
            <a:fillRect/>
          </a:stretch>
        </p:blipFill>
        <p:spPr>
          <a:xfrm>
            <a:off x="1314452" y="533404"/>
            <a:ext cx="3105150" cy="177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530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-4.96762E-6 L 0.5 -4.96762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037E-7 L 0.52431 0.0004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5" grpId="2"/>
      <p:bldP spid="5" grpId="3"/>
      <p:bldP spid="6" grpId="0"/>
      <p:bldP spid="6" grpId="1"/>
      <p:bldP spid="7" grpId="0"/>
      <p:bldP spid="7" grpId="1"/>
      <p:bldP spid="7" grpId="2"/>
      <p:bldP spid="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3267674"/>
            <a:ext cx="2057400" cy="1015663"/>
            <a:chOff x="1447800" y="3267670"/>
            <a:chExt cx="2057400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1447800" y="3267670"/>
              <a:ext cx="2057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ইঁদুর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9240" y="3267670"/>
              <a:ext cx="1127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0" y="316473"/>
            <a:ext cx="576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040" y="3276601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96377584934.jpg"/>
          <p:cNvPicPr>
            <a:picLocks noChangeAspect="1"/>
          </p:cNvPicPr>
          <p:nvPr/>
        </p:nvPicPr>
        <p:blipFill>
          <a:blip r:embed="rId2"/>
          <a:srcRect b="8511"/>
          <a:stretch>
            <a:fillRect/>
          </a:stretch>
        </p:blipFill>
        <p:spPr>
          <a:xfrm>
            <a:off x="838200" y="1219203"/>
            <a:ext cx="3048000" cy="194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15840" y="3276601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ক্ষু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76601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2515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মারত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5154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gh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21920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219200"/>
            <a:ext cx="2895600" cy="192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815E-6 -1.3506E-6 L -0.0042 0.25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815E-6 -1.3506E-6 L -0.00274 0.259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5087E-6 L -0.00347 0.2515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6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8" grpId="0"/>
      <p:bldP spid="10" grpId="0"/>
      <p:bldP spid="10" grpId="1"/>
      <p:bldP spid="10" grpId="2"/>
      <p:bldP spid="11" grpId="0"/>
      <p:bldP spid="12" grpId="0"/>
      <p:bldP spid="12" grpId="1"/>
      <p:bldP spid="1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6377584934.jpg"/>
          <p:cNvPicPr>
            <a:picLocks noChangeAspect="1"/>
          </p:cNvPicPr>
          <p:nvPr/>
        </p:nvPicPr>
        <p:blipFill>
          <a:blip r:embed="rId2"/>
          <a:srcRect b="8511"/>
          <a:stretch>
            <a:fillRect/>
          </a:stretch>
        </p:blipFill>
        <p:spPr>
          <a:xfrm>
            <a:off x="3886200" y="228600"/>
            <a:ext cx="3882218" cy="248231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688106" cy="245426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sgh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821" y="4050614"/>
            <a:ext cx="3639579" cy="24263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962400" y="2425273"/>
            <a:ext cx="3276600" cy="4508927"/>
            <a:chOff x="1143000" y="1053673"/>
            <a:chExt cx="3276600" cy="4508927"/>
          </a:xfrm>
        </p:grpSpPr>
        <p:sp>
          <p:nvSpPr>
            <p:cNvPr id="6" name="Oval 5"/>
            <p:cNvSpPr/>
            <p:nvPr/>
          </p:nvSpPr>
          <p:spPr>
            <a:xfrm>
              <a:off x="1143000" y="1371600"/>
              <a:ext cx="3276600" cy="3429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5000" y="1053673"/>
              <a:ext cx="186301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7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endParaRPr lang="en-US" sz="287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3735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160</Words>
  <Application>Microsoft Office PowerPoint</Application>
  <PresentationFormat>Custom</PresentationFormat>
  <Paragraphs>75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7" baseType="lpstr">
      <vt:lpstr>Arial</vt:lpstr>
      <vt:lpstr>Calibri</vt:lpstr>
      <vt:lpstr>Century Gothic</vt:lpstr>
      <vt:lpstr>Century Schoolbook</vt:lpstr>
      <vt:lpstr>Consolas</vt:lpstr>
      <vt:lpstr>Corbel</vt:lpstr>
      <vt:lpstr>Franklin Gothic Book</vt:lpstr>
      <vt:lpstr>Franklin Gothic Medium</vt:lpstr>
      <vt:lpstr>Garamond</vt:lpstr>
      <vt:lpstr>Monotype Corsiva</vt:lpstr>
      <vt:lpstr>NikoshBAN</vt:lpstr>
      <vt:lpstr>Trebuchet MS</vt:lpstr>
      <vt:lpstr>Tw Cen MT</vt:lpstr>
      <vt:lpstr>Wingdings</vt:lpstr>
      <vt:lpstr>Wingdings 2</vt:lpstr>
      <vt:lpstr>Wingdings 3</vt:lpstr>
      <vt:lpstr>1_Metro</vt:lpstr>
      <vt:lpstr>Trek</vt:lpstr>
      <vt:lpstr>Feathered</vt:lpstr>
      <vt:lpstr>Banded</vt:lpstr>
      <vt:lpstr>Mesh</vt:lpstr>
      <vt:lpstr>Droplet</vt:lpstr>
      <vt:lpstr>Organic</vt:lpstr>
      <vt:lpstr>Facet</vt:lpstr>
      <vt:lpstr>1_Vapor Trail</vt:lpstr>
      <vt:lpstr>2_Vapor Trail</vt:lpstr>
      <vt:lpstr>1_Facet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39No Shikderhut G.PS</cp:lastModifiedBy>
  <cp:revision>77</cp:revision>
  <dcterms:created xsi:type="dcterms:W3CDTF">2006-08-16T00:00:00Z</dcterms:created>
  <dcterms:modified xsi:type="dcterms:W3CDTF">2020-09-07T10:48:40Z</dcterms:modified>
</cp:coreProperties>
</file>