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6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  <p:sldId id="267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7A09-83F8-41CE-ABDB-A56979517FB7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45D-8DCA-4F9C-8340-3A9AC3B69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16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7A09-83F8-41CE-ABDB-A56979517FB7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45D-8DCA-4F9C-8340-3A9AC3B69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69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7A09-83F8-41CE-ABDB-A56979517FB7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45D-8DCA-4F9C-8340-3A9AC3B69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44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7A09-83F8-41CE-ABDB-A56979517FB7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45D-8DCA-4F9C-8340-3A9AC3B69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8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7A09-83F8-41CE-ABDB-A56979517FB7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45D-8DCA-4F9C-8340-3A9AC3B69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71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7A09-83F8-41CE-ABDB-A56979517FB7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45D-8DCA-4F9C-8340-3A9AC3B69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38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7A09-83F8-41CE-ABDB-A56979517FB7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45D-8DCA-4F9C-8340-3A9AC3B69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10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7A09-83F8-41CE-ABDB-A56979517FB7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45D-8DCA-4F9C-8340-3A9AC3B69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71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7A09-83F8-41CE-ABDB-A56979517FB7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45D-8DCA-4F9C-8340-3A9AC3B69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41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7A09-83F8-41CE-ABDB-A56979517FB7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45D-8DCA-4F9C-8340-3A9AC3B69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35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7A09-83F8-41CE-ABDB-A56979517FB7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45D-8DCA-4F9C-8340-3A9AC3B69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65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D7A09-83F8-41CE-ABDB-A56979517FB7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3545D-8DCA-4F9C-8340-3A9AC3B69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86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orizontal Scroll 10"/>
          <p:cNvSpPr/>
          <p:nvPr/>
        </p:nvSpPr>
        <p:spPr>
          <a:xfrm>
            <a:off x="2355755" y="0"/>
            <a:ext cx="6141131" cy="1308295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 </a:t>
            </a:r>
            <a:endParaRPr lang="en-GB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B211FE-5507-4A94-AD4B-1A1B6741AE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152" y="1542501"/>
            <a:ext cx="8068405" cy="50296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8293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E56F252-E96E-4D49-91BB-D021AF6E8B85}"/>
              </a:ext>
            </a:extLst>
          </p:cNvPr>
          <p:cNvSpPr/>
          <p:nvPr/>
        </p:nvSpPr>
        <p:spPr>
          <a:xfrm>
            <a:off x="3253385" y="782487"/>
            <a:ext cx="46442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পাঠ্যবই সংযোগ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E5EA397-FA2B-4C61-B0D0-3B2DAADED263}"/>
              </a:ext>
            </a:extLst>
          </p:cNvPr>
          <p:cNvSpPr/>
          <p:nvPr/>
        </p:nvSpPr>
        <p:spPr>
          <a:xfrm>
            <a:off x="1523995" y="3049172"/>
            <a:ext cx="8102999" cy="759656"/>
          </a:xfrm>
          <a:prstGeom prst="roundRect">
            <a:avLst/>
          </a:prstGeom>
          <a:ln w="76200"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াথে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75240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166" y="407328"/>
            <a:ext cx="3972951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GB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899" y="2949946"/>
            <a:ext cx="7951177" cy="21751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bn-BD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নং-০১    কুমার সম্পর্কে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আলোচনা কর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দল নং-০২   দর্জি সম্পর্কে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আলোচনা কর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নং-০৩   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রাজমিস্ত্রি সম্পর্কে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আলোচনা কর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64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814732" y="234086"/>
            <a:ext cx="7812472" cy="1302327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শুন্যস্থান পূরন করো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255" y="2022764"/>
            <a:ext cx="10640290" cy="324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কুমার ............ দিয়ে হাঁড়ি, পাতিল তৈরি করেন।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দর্জি ............ দিয়ে নানা রকম পোষাক তৈরি করেন।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রাজমিস্ত্রি ইট, বালু, সিমেন্ট দিয়ে ............ তৈরি করেন।</a:t>
            </a:r>
          </a:p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2898915"/>
            <a:ext cx="1995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কাদামাটি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1527" y="3385266"/>
            <a:ext cx="969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কাপড়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9073" y="3970041"/>
            <a:ext cx="1995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ঘর- বাড়ি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03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36073" y="401782"/>
            <a:ext cx="10058400" cy="10252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 পাশের সাথে ডান পাশের বাক্যাংশের মিল কর</a:t>
            </a:r>
            <a:endParaRPr lang="en-GB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9709" y="2105891"/>
            <a:ext cx="11180618" cy="43087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(ক) মাটি দিয়ে কলস তৈরি করেন                                  দর্জি</a:t>
            </a:r>
          </a:p>
          <a:p>
            <a:r>
              <a:rPr lang="bn-BD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BD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ইট, সিমেন্ট দিয়ে ঘর- বাড়ি তৈরি করেন                     কুমার</a:t>
            </a:r>
          </a:p>
          <a:p>
            <a:r>
              <a:rPr lang="bn-BD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BD" sz="3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পোষাক তৈরি করেন                                             রাজমিস্ত্রি</a:t>
            </a:r>
            <a:endParaRPr lang="en-GB" sz="36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165273" y="3276599"/>
            <a:ext cx="2992582" cy="85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259782" y="4284519"/>
            <a:ext cx="1898073" cy="93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433454" y="3267941"/>
            <a:ext cx="4932219" cy="2031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98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7069" y="364693"/>
            <a:ext cx="4577862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GB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543" y="2852542"/>
            <a:ext cx="7391400" cy="1593487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কুমার কিভাবে আমাদের সাহায্য করেন।</a:t>
            </a:r>
          </a:p>
          <a:p>
            <a:pPr marL="0" indent="0">
              <a:buNone/>
            </a:pPr>
            <a:r>
              <a:rPr lang="bn-BD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রাজমিস্ত্রি না থাকলে কি অসুবিধা হতো।</a:t>
            </a:r>
            <a:endParaRPr lang="en-GB" sz="36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90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249636" y="381533"/>
            <a:ext cx="6376501" cy="1219200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GB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94509" y="3020290"/>
            <a:ext cx="9337964" cy="27016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••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কুমার, দর্জি ও রাজমিস্ত্রি প্রত্যেকের কাজের ধরন লিখে নিয়ে  আসবে।</a:t>
            </a:r>
            <a:endParaRPr lang="en-GB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47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4121833" y="1609472"/>
            <a:ext cx="6898071" cy="2638971"/>
          </a:xfrm>
          <a:prstGeom prst="cloud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GB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42F655-C1C4-484E-B4A8-9AE6CC6D4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2532"/>
            <a:ext cx="3313015" cy="371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6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1850" y="237769"/>
            <a:ext cx="5986464" cy="14465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4" y="2271713"/>
            <a:ext cx="3461085" cy="4110037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4"/>
          <p:cNvSpPr txBox="1"/>
          <p:nvPr/>
        </p:nvSpPr>
        <p:spPr>
          <a:xfrm>
            <a:off x="4414839" y="2500313"/>
            <a:ext cx="7515224" cy="34163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মোছাঃ মৌসুমী বেগম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পীরগাছা মডেল সরকারি প্রাথমিক বিদ্যালয় 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পীরগাছা , রংপুর 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E-mail: moumieid@gmail.com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2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Ribbon 2"/>
          <p:cNvSpPr/>
          <p:nvPr/>
        </p:nvSpPr>
        <p:spPr>
          <a:xfrm>
            <a:off x="1094509" y="180110"/>
            <a:ext cx="10238509" cy="1177636"/>
          </a:xfrm>
          <a:prstGeom prst="ribbon2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928255" y="1925782"/>
            <a:ext cx="10806545" cy="4696691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         তৃতীয়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        বাংলাদেশ ও বিশ্বপরিচয়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 পাঠঃ  সমাজের বিভিন্ন পেশা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   যারা তৈরী করেন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        ৪০ মিনিট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     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27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1163" y="2078182"/>
            <a:ext cx="11069781" cy="45027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GB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GB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সমাজের বিভিন্ন ধরনের পেশার তালিকা তৈরী করতে পারবে।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GB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GB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বিভিন্ন ধরনের পেশাজীবীর কাজের বর্ণনা দিতে পারবে।</a:t>
            </a:r>
          </a:p>
          <a:p>
            <a:pPr algn="ctr"/>
            <a:r>
              <a:rPr lang="en-GB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GB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GB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সমাজের সব কাজ যে সমান গুরুত্বপুর্ন তা উপলব্ধি করবে</a:t>
            </a:r>
            <a:r>
              <a:rPr lang="bn-BD" dirty="0">
                <a:solidFill>
                  <a:schemeClr val="tx1"/>
                </a:solidFill>
              </a:rPr>
              <a:t>।</a:t>
            </a:r>
          </a:p>
          <a:p>
            <a:pPr algn="ctr"/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52201A8F-7FF9-4D27-ABC5-89D161FBBDB5}"/>
              </a:ext>
            </a:extLst>
          </p:cNvPr>
          <p:cNvSpPr/>
          <p:nvPr/>
        </p:nvSpPr>
        <p:spPr>
          <a:xfrm>
            <a:off x="3031800" y="277090"/>
            <a:ext cx="4525108" cy="1368829"/>
          </a:xfrm>
          <a:prstGeom prst="downArrowCallou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GB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25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0"/>
            <a:ext cx="6877791" cy="38515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668" y="4045528"/>
            <a:ext cx="4767696" cy="26046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98" y="4045527"/>
            <a:ext cx="5301529" cy="26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5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3418448" y="339543"/>
            <a:ext cx="5804415" cy="893512"/>
          </a:xfrm>
          <a:prstGeom prst="flowChartProcess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GB" sz="6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Internal Storage 5"/>
          <p:cNvSpPr/>
          <p:nvPr/>
        </p:nvSpPr>
        <p:spPr>
          <a:xfrm>
            <a:off x="2693696" y="2932263"/>
            <a:ext cx="6804607" cy="1454727"/>
          </a:xfrm>
          <a:prstGeom prst="flowChartInternalStorage">
            <a:avLst/>
          </a:prstGeom>
          <a:blipFill>
            <a:blip r:embed="rId2"/>
            <a:tile tx="0" ty="0" sx="100000" sy="100000" flip="none" algn="tl"/>
          </a:blipFill>
          <a:ln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‘যারা তৈরি করেন</a:t>
            </a:r>
            <a:r>
              <a:rPr lang="bn-BD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GB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48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449" y="555617"/>
            <a:ext cx="7786254" cy="46494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886691" y="5476012"/>
            <a:ext cx="10418618" cy="11499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 কাদামাটি দিয়ে হাঁড়ি, পাতিল, কলস, টব ইত্যাদি তৈরি করেন। এগুলো আমরা ঘরের কাজে ব্যবহার করি।</a:t>
            </a:r>
          </a:p>
          <a:p>
            <a:pPr algn="ctr"/>
            <a:endParaRPr lang="en-GB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693" y="2630948"/>
            <a:ext cx="1699208" cy="498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endParaRPr lang="en-GB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8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390" y="349828"/>
            <a:ext cx="5374821" cy="30099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50873" y="3571010"/>
            <a:ext cx="1979921" cy="6788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দর্জি</a:t>
            </a:r>
            <a:endParaRPr lang="en-GB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82982" y="5001491"/>
            <a:ext cx="8035636" cy="126076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দর্জি কাপড় দিয়ে নানারকম পোষাক তৈরি করেন। আমারা এই সব পোষাক প্রতিদিন পরি।</a:t>
            </a:r>
          </a:p>
          <a:p>
            <a:pPr algn="ctr"/>
            <a:endParaRPr lang="en-GB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61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418" y="177510"/>
            <a:ext cx="5680364" cy="325841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76800" y="3671454"/>
            <a:ext cx="2673927" cy="5541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রাজমিস্ত্রি</a:t>
            </a:r>
            <a:endParaRPr lang="en-GB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4727" y="4613564"/>
            <a:ext cx="9587346" cy="1330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রাজমিস্ত্রি ইট, সিমেন্ট, বালু, লোহার রড ইত্যাদি দিয়ে ঘর-বাড়ি তৈরি করেন।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9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324</Words>
  <Application>Microsoft Office PowerPoint</Application>
  <PresentationFormat>Widescreen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PTI-RANGPUR</dc:creator>
  <cp:lastModifiedBy>Mijan</cp:lastModifiedBy>
  <cp:revision>70</cp:revision>
  <dcterms:created xsi:type="dcterms:W3CDTF">2019-06-23T09:15:53Z</dcterms:created>
  <dcterms:modified xsi:type="dcterms:W3CDTF">2020-09-07T10:52:30Z</dcterms:modified>
</cp:coreProperties>
</file>