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smtClean="0"/>
              <a:t>শিক্ষার্থীদের</a:t>
            </a:r>
            <a:r>
              <a:rPr lang="bn-BD" b="1" baseline="0" smtClean="0"/>
              <a:t> সাথে কুশল বিনিময়ের পর শিক্ষক শ্রেণি বিন্যাসের দিকে নজর দিবেন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০৮তারিখের বিষয় পাঠ্যবই অনুস্বরণে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০৯তারিখের বিষয় পাঠ্যবই অনুস্বরণে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১০তারিখের বিষয় পাঠ্যবই অনুস্বরণে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১০তারিখের বিষয় পাঠ্যবই অনুস্বরণে নিজে আরও কিছু ব্যাখ্যা করতে পারবে । 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হজে ত্রুটির বিষয় পাঠ্যবই অনুস্বরণে নিজে আরও কিছু ব্যাখ্যা করতে পারবে । আরকী কী বিষয় ত্রুটি হয়ে থাকে তা শিক্ষক বর্ণনা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বিকল্প দমের বিষয় পাঠ্যবই অনুস্বরণে নিজে আরও কিছু ব্যাখ্যা করবেন 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</a:t>
            </a:r>
            <a:r>
              <a:rPr lang="en-US" b="1" baseline="0" dirty="0" smtClean="0"/>
              <a:t> </a:t>
            </a:r>
            <a:r>
              <a:rPr lang="bn-BD" b="1" baseline="0" dirty="0" smtClean="0"/>
              <a:t>করে আনবেন ।</a:t>
            </a:r>
            <a:endParaRPr lang="en-US" b="1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প্রশ্নকরা</a:t>
            </a:r>
            <a:r>
              <a:rPr lang="bn-BD" b="1" baseline="0" dirty="0" smtClean="0"/>
              <a:t> দ্বারা শিক্ষক শিক্ষার্থীদের মুখ থেকে পাঠ শিরুণাম বেরকরে আনবেন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ধন্যবাদ  জ্ঞাপন দ্বারা শিক্ষক শ্রেণি কক্ষ ত্যাগ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ইহরাম পরিচিতির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৪/৫ মিঃ দেয়া যেতে পারে । কাজ শিক্ষক নিজে তদারকী করবেন ।</a:t>
            </a:r>
            <a:endParaRPr lang="en-US" b="1" dirty="0" smtClean="0"/>
          </a:p>
          <a:p>
            <a:r>
              <a:rPr lang="bn-BD" b="1" dirty="0" smtClean="0"/>
              <a:t>একক কাজের</a:t>
            </a:r>
            <a:r>
              <a:rPr lang="bn-BD" b="1" baseline="0" dirty="0" smtClean="0"/>
              <a:t> জন্য ৪/৫ মিঃ সময় দেয়া যেতে পারে । শিক্ষক নিজে সক্রিয়তা যাচাই করবেন ।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3C7F-4E81-4164-AA76-89FB4A2E4A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তাওয়াফে কুদুমের বিষয় পাঠ্যবই অনুস্বরণে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ভিডিওর  বিষয়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০৭তারিখের বিষয় পাঠ্যবই অনুস্বরণে নিজে আরও কিছু ব্যাখ্যা করতে পারবে ।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B4EFA-4939-45A5-ACAB-9528EDD28D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31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Computer City\Pictures\ইসলামি কালিওগ্রাফি\18814207_1317238278391124_80606983039700587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2749"/>
            <a:ext cx="11480800" cy="653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11955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400" y="1600201"/>
            <a:ext cx="3611203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1498" y="1602652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2005" y="1743077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09515" y="1739404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29573" y="152401"/>
            <a:ext cx="37984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৭ই যিলহজ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ity\Pictures\16473336_1831300186895477_5551609546862178197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5"/>
          <a:stretch/>
        </p:blipFill>
        <p:spPr bwMode="auto">
          <a:xfrm>
            <a:off x="914400" y="989602"/>
            <a:ext cx="6197600" cy="339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349" y="4572001"/>
            <a:ext cx="1174645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যোহরের নামাজের পর ইমাম সাহেব খোতবা দেন, এ খোতবায় তিনি হজ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সম্পর্কীয় জ্ঞাতব্য বিষয়, বিশেষ করে ৮তারিখ মিনায় এবং ৯ তারিখ আরাফাতে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 বিষয়ের নিয়মাবিলী বর্ণনা করবেন ।</a:t>
            </a:r>
          </a:p>
        </p:txBody>
      </p:sp>
      <p:pic>
        <p:nvPicPr>
          <p:cNvPr id="1027" name="Picture 3" descr="C:\Users\Computer City\Pictures\ইসলামি কালিওগ্রাফি\250px-Coveting_the_Black_St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8148" y="940300"/>
            <a:ext cx="2690772" cy="35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29573" y="152401"/>
            <a:ext cx="37984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 যিলহজ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1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4806" r="27541" b="61919"/>
          <a:stretch/>
        </p:blipFill>
        <p:spPr bwMode="auto">
          <a:xfrm>
            <a:off x="410825" y="1005064"/>
            <a:ext cx="4883847" cy="288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9730" y="4307618"/>
            <a:ext cx="3629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সূর্যোদয়ের পর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33" y="1117227"/>
            <a:ext cx="4055547" cy="2960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8141110" y="4307618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মিনায় আসেন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14401" y="417831"/>
            <a:ext cx="116089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হাজিগণ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06401" y="4186298"/>
            <a:ext cx="114808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মিনায় আসার পূর্বে সূন্নাত অনুযায়ী গোসলকরে ও ইহরামের চাদর পরে বায়তুল্লায় আসেন । ইহরাম ও নিয়তের সাথে সাথেই তালবিয়া পাঠ করতে করতে মিনায় যেতে হয় ।সেখানে পরেরদিন পর্যন্ত পাঁচ ওয়াক্ত নামাজ আদায়করা সূন্নাত ।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7376"/>
            <a:ext cx="3461918" cy="2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29573" y="152401"/>
            <a:ext cx="37984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৯ই যিলহজ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49" y="851852"/>
            <a:ext cx="5458502" cy="3401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5298" y="4139449"/>
            <a:ext cx="443422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আরাফাতের ময়দানে অবস্থান 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03201" y="4953001"/>
            <a:ext cx="11772489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আরাফাতের ময়দানে এসে ইমামের পেছনে জোহর এবং আসরের উভয় নামাজ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 আদায় করতেহয় ।নামাজের পুর্বে ইমাম খুতবা দেন । আর উক্ত অবস্থান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হজ্জের একটি ফরজ বিধান । 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90348"/>
            <a:ext cx="4572000" cy="264345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21256" y="4253806"/>
            <a:ext cx="1126274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এদিন সূর্যাস্তের সাথে সাথে আরাফার মাঠ থেকে মুযদালিফায় ফিরে আসতে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সেখানে পৌছে এশার সময় মাগরিব এশা একসাথে আদায় করতেহয় ।এবং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সেথায় রাত কাটাতে হয় । 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9" y="921842"/>
            <a:ext cx="4409440" cy="33028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78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29573" y="152401"/>
            <a:ext cx="37984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১০ই যিলহজ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21842"/>
            <a:ext cx="5120640" cy="3738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201" y="4800601"/>
            <a:ext cx="11827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এদিন সকালে সূর্যোদয়ের পূর্বে হাজিগণ মিনায় রওয়ানা  হয় । সেখানে শয়তানের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 হিসেবে পর পর তিনটি পাকা স্তম্ভ লক্ষ্য করে সাতটি কংকর নিক্ষেপ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করতেহয় 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921842"/>
            <a:ext cx="3821572" cy="33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korb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57" y="235085"/>
            <a:ext cx="2214880" cy="265347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Rectangle 3"/>
          <p:cNvSpPr/>
          <p:nvPr/>
        </p:nvSpPr>
        <p:spPr>
          <a:xfrm>
            <a:off x="363794" y="2855894"/>
            <a:ext cx="3598607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মিনায় গিয়ে কুরবানি করতে হয়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45862"/>
            <a:ext cx="3520440" cy="2342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1" y="2989562"/>
            <a:ext cx="3657599" cy="439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এরপর মাথা মুন্ডানো বা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1" y="545861"/>
            <a:ext cx="3461356" cy="22222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34400" y="2946968"/>
            <a:ext cx="2641600" cy="5246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চূল কাটা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17" y="3578275"/>
            <a:ext cx="3009583" cy="22542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799" y="5974080"/>
            <a:ext cx="8717281" cy="426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এরপর বহিরাগতদের জন্য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বিদায়ী তাওয়াফ করা, আর তা তাদেরজন্য ওয়াজিব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800" y="5388114"/>
            <a:ext cx="10058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শয়তানকে কঙ্কর নিক্ষেপের নিয়মাবলী লিখ 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825024" y="1671340"/>
            <a:ext cx="51816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91059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6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152401"/>
            <a:ext cx="9550400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হজের ত্রুটি ও তা সংশোধনের উপায় 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2" descr="http://www.comillarkagoj.com/admin/photo/133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229600" y="2047596"/>
            <a:ext cx="3902289" cy="185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3379423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1875748"/>
            <a:ext cx="3256280" cy="241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2441" y="921842"/>
            <a:ext cx="88681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 পালনকালে হাজীদের ইচ্ছায়-অনিচ্ছায়,কিংবা নিষিদ্ধ কোন কাজ করলে তাকে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কাফফারাস্বরুপ তাকে  যেমন একটি --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064000" y="5512951"/>
            <a:ext cx="39757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দম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 কুরবানি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দিতে হয়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290224" y="4267201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407656" y="4267201"/>
            <a:ext cx="821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ভেড়া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0000877" y="4267201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দুম্বা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02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7517" r="1546"/>
          <a:stretch/>
        </p:blipFill>
        <p:spPr>
          <a:xfrm>
            <a:off x="4269331" y="1456199"/>
            <a:ext cx="3655469" cy="249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মহি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3705" y="1399805"/>
            <a:ext cx="3619993" cy="271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4800" y="1351147"/>
            <a:ext cx="3804569" cy="261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81893" y="4114801"/>
            <a:ext cx="566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2071" y="494013"/>
            <a:ext cx="11464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অথবা--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9973701" y="4126276"/>
            <a:ext cx="143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মহিষ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83373" y="3962401"/>
            <a:ext cx="61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47230" y="5105400"/>
            <a:ext cx="495520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এক সপ্তমাংশ কুরবানি দিতে হবে ।</a:t>
            </a:r>
          </a:p>
        </p:txBody>
      </p:sp>
    </p:spTree>
    <p:extLst>
      <p:ext uri="{BB962C8B-B14F-4D97-AF65-F5344CB8AC3E}">
        <p14:creationId xmlns:p14="http://schemas.microsoft.com/office/powerpoint/2010/main" val="6378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2784468" cy="965110"/>
          </a:xfrm>
          <a:prstGeom prst="rect">
            <a:avLst/>
          </a:prstGeom>
          <a:solidFill>
            <a:schemeClr val="bg1"/>
          </a:solidFill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01" y="2128418"/>
            <a:ext cx="40891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মাকামে ইব্রাহীম থেকে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122426"/>
            <a:ext cx="4029544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হাজরে আসওয়াদ প্রান্তথেকে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58" y="3054840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 প্রান্ত থেকে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2"/>
            <a:ext cx="348093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দরজা 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325" y="3641389"/>
            <a:ext cx="11513619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সাফা-মারওয়াহ সায়ী করাকী  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2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ফরজ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3087801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সূন্নাত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মোস্তাহাব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5"/>
            <a:ext cx="104869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হজের তাওয়াফ কোথায় থেকে শুরু করতেহয় --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2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2661420" cy="101127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মুজদালিফায়</a:t>
            </a:r>
            <a:endParaRPr lang="en-US" sz="3000" b="1" dirty="0">
              <a:solidFill>
                <a:schemeClr val="tx1"/>
              </a:solidFill>
            </a:endParaRPr>
          </a:p>
          <a:p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4" y="2122426"/>
            <a:ext cx="234482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আরাফায়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2661420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মিনায়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80" y="2920889"/>
            <a:ext cx="2592921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তায়েফে   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200" y="3573967"/>
            <a:ext cx="11755501" cy="58038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মাগরিব ও এশা একসাথে আদায় করতেহয় কোন স্থানে?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0295" y="4585244"/>
            <a:ext cx="3402508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আরাফায়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669" y="4592815"/>
            <a:ext cx="3098331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মুজদালিফায়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6"/>
            <a:ext cx="341822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তায়েফে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0001" y="5515611"/>
            <a:ext cx="309832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মিনায়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3200" y="1143000"/>
            <a:ext cx="1175550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কোন স্থানে জোহর ও আসর একসাথে জামায়াতে নামাজ আদায় করতে হয়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-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2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1" y="1676400"/>
            <a:ext cx="473295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TextBox 29"/>
          <p:cNvSpPr txBox="1"/>
          <p:nvPr/>
        </p:nvSpPr>
        <p:spPr>
          <a:xfrm>
            <a:off x="7841957" y="5024736"/>
            <a:ext cx="27244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77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200" y="1045875"/>
            <a:ext cx="75858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হজ সম্পাদন দ্বারা ---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531" y="2308594"/>
            <a:ext cx="84060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বিশ্ব মুসলিমের ঐক্য ও সংহতি প্রকাশ পায়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800" y="3070594"/>
            <a:ext cx="7213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 ভ্রাতৃত্ব সুপ্রতিষ্ঠিত হয়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2385" y="3743980"/>
            <a:ext cx="71280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 ধর্মীয় অনুষ্ঠানিকতা পালন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5417403"/>
            <a:ext cx="113792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হজ্জ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মুসলিমবিশ্বের মহা মিলন মেলা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WATCH LIVE HAJJ FROM SAUDI ARABIA HD QUALITY TELEC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447801"/>
            <a:ext cx="7823200" cy="36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0" y="28353"/>
            <a:ext cx="50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1406" y="-5899595"/>
            <a:ext cx="381001" cy="1218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9313" y="623665"/>
            <a:ext cx="333375" cy="121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4800" y="263604"/>
            <a:ext cx="61976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5257800"/>
            <a:ext cx="110744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হজের গুরুত্ব ও তাৎপর্য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0071"/>
            <a:ext cx="4978400" cy="3713018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066801"/>
            <a:ext cx="6096000" cy="403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1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ATCH LIVE HAJJ FROM SAUDI ARABIA HD QUALITY TELEC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208934"/>
            <a:ext cx="11724357" cy="6420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200" y="3648997"/>
            <a:ext cx="10871200" cy="2971800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Computer City\Pictures\FB_IMG_14955988466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/>
          <a:stretch/>
        </p:blipFill>
        <p:spPr bwMode="auto">
          <a:xfrm>
            <a:off x="4217920" y="362566"/>
            <a:ext cx="3072580" cy="42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54401" y="5334000"/>
            <a:ext cx="43913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কীসের ছবি  ? </a:t>
            </a:r>
            <a:endParaRPr lang="en-US" sz="3600" b="1" dirty="0"/>
          </a:p>
        </p:txBody>
      </p:sp>
      <p:sp>
        <p:nvSpPr>
          <p:cNvPr id="2" name="Right Arrow 1"/>
          <p:cNvSpPr/>
          <p:nvPr/>
        </p:nvSpPr>
        <p:spPr>
          <a:xfrm rot="16200000">
            <a:off x="5601461" y="3188461"/>
            <a:ext cx="533399" cy="3300481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0000" y="5486401"/>
            <a:ext cx="7010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মুসলমানরা কী জন্য যায়  ? 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5601461" y="3264661"/>
            <a:ext cx="533399" cy="3300481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17600" y="5446932"/>
            <a:ext cx="965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 পালন করতেগেলে কী অনুস্বরণ করতে হয়   ? </a:t>
            </a:r>
            <a:endParaRPr lang="en-US" sz="3200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5491789" y="3340860"/>
            <a:ext cx="533399" cy="3300481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95020" y="5486400"/>
            <a:ext cx="330036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নিয়মাবলী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8991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01320" y="274320"/>
            <a:ext cx="366776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" b="34836"/>
          <a:stretch/>
        </p:blipFill>
        <p:spPr>
          <a:xfrm>
            <a:off x="3845561" y="1280159"/>
            <a:ext cx="3616959" cy="32572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4743272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পালনের নিয়ম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অধ্যায়- ২য় </a:t>
            </a:r>
          </a:p>
          <a:p>
            <a:pPr algn="ctr"/>
            <a:r>
              <a:rPr lang="bn-BD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- ০২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6400" y="2362201"/>
            <a:ext cx="1010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ইহরামের পরিচিতি 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হজ্জ পালনের নিয়মাবলী বর্ণনা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হজ্জের ত্রুটি ও তা সংশোধনের উপায় ব্যাখ্যা করতেপারবে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295401"/>
            <a:ext cx="5801360" cy="64698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শেষে শিক্ষার্থীরা</a:t>
            </a:r>
            <a:r>
              <a:rPr lang="en-US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8453" y="191729"/>
            <a:ext cx="3011948" cy="609600"/>
          </a:xfrm>
          <a:prstGeom prst="roundRect">
            <a:avLst/>
          </a:prstGeom>
          <a:pattFill prst="pct90">
            <a:fgClr>
              <a:srgbClr val="0066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5339" y="3843278"/>
            <a:ext cx="11673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শাওয়াল মাসের প্রথম তারিখ থেকে যিলহজ মাসের ৯ তারিখ পর্যন্ত নির্দিষ্ট স্থান (মিকাত) হইতে সেলাই বিহীন যে কাপড়	 পরিধান করাহয় তাকে  ইহরাম বলা হয় ।			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এটি হজের আনুষ্ঠানিক নিয়ত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1" y="838200"/>
            <a:ext cx="203132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ইহরামের পরিচিতি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16773" y="921842"/>
            <a:ext cx="4422667" cy="331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1838474"/>
            <a:ext cx="259252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পরিভাষায়--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533046" y="773376"/>
            <a:ext cx="118333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60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3" y="3810000"/>
            <a:ext cx="7532016" cy="169119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ইহরাম কাকে বলে ?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2952742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759200" y="289560"/>
            <a:ext cx="4068539" cy="8382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40" y="1268780"/>
            <a:ext cx="2555240" cy="2671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87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Computer City\Pictures\ইসলামি কালিওগ্রাফি\Kaba(0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714500"/>
            <a:ext cx="782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6773" y="152401"/>
            <a:ext cx="52208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তাওয়াফে কুদুম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962330"/>
            <a:ext cx="382961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আগমনি তাওয়াফ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06401" y="838201"/>
            <a:ext cx="48767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তাওয়াফে কুদুম অর্থ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53962" y="5257801"/>
            <a:ext cx="1122843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ইহরাম বাঁধার পর মক্কা পৌঁছে কাবা ঘরের চারধারে সাতবার ঘুরতে হয়,এটাকে তাওয়াফে কুদুম বলা হয়।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C:\Users\Computer City\Pictures\ইসলামি কালিওগ্রাফি\25614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800" y="1258668"/>
            <a:ext cx="6690006" cy="37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17600" y="5068670"/>
            <a:ext cx="965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হাজরে আসওয়াদ হতে তাওয়াফ শুরু করতেহয়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65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16773" y="152401"/>
            <a:ext cx="379842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সাঈ করা 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7" y="1454278"/>
            <a:ext cx="4673603" cy="2136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447800"/>
            <a:ext cx="4673600" cy="214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4548" y="3817532"/>
            <a:ext cx="3082701" cy="460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সাফা পাহাড়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3200" y="3735574"/>
            <a:ext cx="2767168" cy="492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মারওয়া পাহাড়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291" y="786826"/>
            <a:ext cx="980050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তাওয়াফে কুদুম শেষ করে কাবাঘরের অনতিদূরে অবস্থিত 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56291" y="4953001"/>
            <a:ext cx="1152770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মাঝের পথটি সাতবার অতিক্রম করতেহয়  একে সাঈ বলাহয় ।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78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1186</Words>
  <Application>Microsoft Office PowerPoint</Application>
  <PresentationFormat>Custom</PresentationFormat>
  <Paragraphs>203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367</cp:revision>
  <dcterms:created xsi:type="dcterms:W3CDTF">2013-12-14T06:41:16Z</dcterms:created>
  <dcterms:modified xsi:type="dcterms:W3CDTF">2020-09-07T06:47:52Z</dcterms:modified>
</cp:coreProperties>
</file>