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itchFamily="34" charset="0"/>
            </a:endParaRP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673047-153C-4836-B71E-4B34FEAC7B1C}" type="datetime8">
              <a:rPr lang="bn-BD" smtClean="0">
                <a:latin typeface="Calibri" pitchFamily="34" charset="0"/>
                <a:ea typeface="Vrinda"/>
                <a:cs typeface="Vrind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 মার্চ., 20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smtClean="0">
                <a:latin typeface="Calibri" pitchFamily="34" charset="0"/>
                <a:ea typeface="Vrinda"/>
                <a:cs typeface="Vrinda"/>
              </a:rPr>
              <a:t>মোঃ সাইফুল ইসলাম। সহকারী শিক্ষক, সোনামুখী উচ্চ বিদ্যালয়।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2FC7FF-DEE3-46DD-8239-06399AC2173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9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E464-2996-4193-AB40-75AB7DF1D7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4294967295"/>
          </p:nvPr>
        </p:nvSpPr>
        <p:spPr bwMode="auto">
          <a:xfrm>
            <a:off x="0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4B4EF7-A9EC-4AEC-AF3B-DE855E6F89EB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29/3/2020 7:03 AM</a:t>
            </a:fld>
            <a:endParaRPr lang="en-US" smtClean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47200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1C2BDC-007B-4C9E-A7DB-5113224FE8F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22" name="Rounded Rectangle 21"/>
          <p:cNvSpPr/>
          <p:nvPr/>
        </p:nvSpPr>
        <p:spPr>
          <a:xfrm>
            <a:off x="1219200" y="136525"/>
            <a:ext cx="9753600" cy="60960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406400" y="4419600"/>
            <a:ext cx="27432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3251200" y="4419600"/>
            <a:ext cx="2540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12-Point Star 25"/>
          <p:cNvSpPr/>
          <p:nvPr/>
        </p:nvSpPr>
        <p:spPr>
          <a:xfrm>
            <a:off x="5791200" y="4419600"/>
            <a:ext cx="27432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8534400" y="4419600"/>
            <a:ext cx="28448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406400" y="4408842"/>
            <a:ext cx="27432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12-Point Star 28"/>
          <p:cNvSpPr/>
          <p:nvPr/>
        </p:nvSpPr>
        <p:spPr>
          <a:xfrm>
            <a:off x="3251200" y="4408842"/>
            <a:ext cx="2540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12-Point Star 29"/>
          <p:cNvSpPr/>
          <p:nvPr/>
        </p:nvSpPr>
        <p:spPr>
          <a:xfrm>
            <a:off x="5791200" y="4408842"/>
            <a:ext cx="27432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8-Point Star 30"/>
          <p:cNvSpPr/>
          <p:nvPr/>
        </p:nvSpPr>
        <p:spPr>
          <a:xfrm>
            <a:off x="8534400" y="4408842"/>
            <a:ext cx="28448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0"/>
            <a:ext cx="61849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4" y="-127000"/>
            <a:ext cx="6187016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C -0.17692 -1.48148E-6 -0.35365 -1.48148E-6 -0.53056 -1.48148E-6 " pathEditMode="relative" ptsTypes="fA"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19671 -3.33333E-6 0.39358 -3.33333E-6 0.59028 -3.33333E-6 " pathEditMode="relative" ptsTypes="fA">
                                      <p:cBhvr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35026" y="585270"/>
            <a:ext cx="5680839" cy="1150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অবস্থা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 মানুষেরা --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2201882"/>
            <a:ext cx="7405858" cy="397031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হিংসা হানা হানিতে লিপ্ত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মানুষগণ সম্পূর্ণ দয়ামায়া শূন্য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 প্রতিশোধ পরায়ণ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ব্যভিচার, মদ, জুয়া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 সন্তানকে জীবন্ত কবর দেওয়া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নারিদেরকে দাসী হিসেবে বিক্রি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সামান্য বিষয় নিয়ে যুগের পর যুগ যুদ্ধে লিপ্ত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1" name="Frame 40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6000" y="601682"/>
            <a:ext cx="7266001" cy="12271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সাংস্কৃতিক  অবস্থা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 মানুষেরা--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2201882"/>
            <a:ext cx="106680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সাহিত্যনুরাগী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গীতি চর্চা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রচিত কবিতার আবৃত্তির আসর হত নিয়মিত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 ও কবিতা প্রতিযোগীতার আসর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বিজয়ীর কাব্য কাবার দেয়ালে ঝুলিয়ে রাখত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 শ্রেষ্ট আসসাবাউল মুয়াল্লাকাত  সেইসময়ে 	তৈরী</a:t>
            </a:r>
          </a:p>
        </p:txBody>
      </p:sp>
      <p:sp>
        <p:nvSpPr>
          <p:cNvPr id="41" name="Frame 40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569664" y="381000"/>
            <a:ext cx="4456737" cy="762000"/>
          </a:xfrm>
          <a:prstGeom prst="round1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219200" y="1143000"/>
            <a:ext cx="10058400" cy="99060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দেশীয় ও আরবীয়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নির্ণয় কর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51736_335261049902485_18371594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8" y="2133600"/>
            <a:ext cx="3251200" cy="2043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277126_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08" y="2209800"/>
            <a:ext cx="3759200" cy="2057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image_459_93162.g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0" y="2133600"/>
            <a:ext cx="3657600" cy="2209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micropropagation-of-jackfruit-887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95800"/>
            <a:ext cx="3251200" cy="1828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9" name="Picture 8" descr="b27f698c3bd4ab81b213ba9f3e11789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4495800"/>
            <a:ext cx="3759200" cy="1752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" name="Picture 9" descr="ilus_stand_nuts&amp;driedfruit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400" y="4495800"/>
            <a:ext cx="3651251" cy="1828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47" name="Frame 46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05001"/>
            <a:ext cx="8478129" cy="3170099"/>
          </a:xfrm>
          <a:prstGeom prst="rect">
            <a:avLst/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আইয়ামে জাহেলীয়া শব্দের অর্থ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যুগে কোন নবীর জন্ম ? 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যুগের অমানুষদেরকে  কে মানুষ করলেন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 সঃ এর পূর্ববর্তী রাসুলের নাম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ঐতিহাসিকদের মতে শ্রেষ্ট সমাজ সংষ্কারক কে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0148" y="264775"/>
            <a:ext cx="204058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ame 40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90500"/>
            <a:ext cx="11277600" cy="63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4800" y="263604"/>
            <a:ext cx="61976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5769114"/>
            <a:ext cx="110744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Nirih Bangali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936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6000" y="1201882"/>
            <a:ext cx="9855200" cy="2150919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481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963323" y="1371600"/>
            <a:ext cx="4692952" cy="48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24801" y="519178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 b="10707"/>
          <a:stretch/>
        </p:blipFill>
        <p:spPr bwMode="auto">
          <a:xfrm>
            <a:off x="2055004" y="1227504"/>
            <a:ext cx="2052762" cy="182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70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219200"/>
            <a:ext cx="49784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6800" y="321994"/>
            <a:ext cx="70104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6203_332638990166294_203474301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19201"/>
            <a:ext cx="6096000" cy="4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200" y="5579795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611" y="5638801"/>
            <a:ext cx="415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কা’বা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01" y="6320015"/>
            <a:ext cx="659217" cy="524901"/>
          </a:xfrm>
          <a:prstGeom prst="rect">
            <a:avLst/>
          </a:prstGeom>
        </p:spPr>
      </p:pic>
      <p:sp>
        <p:nvSpPr>
          <p:cNvPr id="43" name="Frame 42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9753600" cy="5509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পাঠ-			 </a:t>
            </a:r>
          </a:p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মহানবী সঃ এর সামাজিক ও সাংস্কৃতিক অবস্থা </a:t>
            </a:r>
            <a:endParaRPr lang="en-US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০৫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– ০১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– ১৫৫ - ১৫৬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54401" y="609600"/>
            <a:ext cx="4605393" cy="76200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861" y="1590368"/>
            <a:ext cx="10267140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 বলতে কী  তা বলতে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সাংস্কৃতিক অবস্থা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ame 40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032000" y="381000"/>
            <a:ext cx="8026400" cy="1066800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rab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74168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5200" y="6019801"/>
            <a:ext cx="33528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2590800"/>
            <a:ext cx="345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ভূ-প্রকৃতি</a:t>
            </a:r>
            <a:endParaRPr lang="en-US" sz="36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□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□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□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আয়তন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502400" y="4038600"/>
            <a:ext cx="1930400" cy="914400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524000" y="3962400"/>
            <a:ext cx="6908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283200" y="30480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6" y="6310198"/>
            <a:ext cx="659217" cy="524901"/>
          </a:xfrm>
          <a:prstGeom prst="rect">
            <a:avLst/>
          </a:prstGeom>
        </p:spPr>
      </p:pic>
      <p:sp>
        <p:nvSpPr>
          <p:cNvPr id="47" name="Frame 46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occo-desert-walk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5283200" cy="31242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chocolate-h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838200"/>
            <a:ext cx="5791200" cy="30480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mostofa_kamal_1325815920_2-02ee058_jpg_lo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4114800"/>
            <a:ext cx="5892800" cy="25146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Rectangular Callout 7"/>
          <p:cNvSpPr/>
          <p:nvPr/>
        </p:nvSpPr>
        <p:spPr>
          <a:xfrm>
            <a:off x="3657600" y="533400"/>
            <a:ext cx="4876800" cy="685800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58800" y="4114536"/>
            <a:ext cx="914400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4724401"/>
            <a:ext cx="1828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মরুভূমি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0363201" y="3657600"/>
            <a:ext cx="6095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0" y="4572001"/>
            <a:ext cx="3149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823200" y="6324600"/>
            <a:ext cx="1117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9200" y="5638801"/>
            <a:ext cx="2844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উর্বর অঞ্চল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Frame 51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641600" y="457200"/>
            <a:ext cx="4978400" cy="609600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ফল-ফসল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nophool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0" y="3200400"/>
            <a:ext cx="2336800" cy="1466850"/>
          </a:xfrm>
          <a:prstGeom prst="rect">
            <a:avLst/>
          </a:prstGeom>
        </p:spPr>
      </p:pic>
      <p:pic>
        <p:nvPicPr>
          <p:cNvPr id="10" name="Picture 9" descr="ginger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990600"/>
            <a:ext cx="2133600" cy="1447800"/>
          </a:xfrm>
          <a:prstGeom prst="rect">
            <a:avLst/>
          </a:prstGeom>
        </p:spPr>
      </p:pic>
      <p:pic>
        <p:nvPicPr>
          <p:cNvPr id="16" name="Picture 15" descr="pomegran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55200" y="914400"/>
            <a:ext cx="2032000" cy="1447800"/>
          </a:xfrm>
          <a:prstGeom prst="rect">
            <a:avLst/>
          </a:prstGeom>
        </p:spPr>
      </p:pic>
      <p:pic>
        <p:nvPicPr>
          <p:cNvPr id="17" name="Picture 16" descr="rice_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953000"/>
            <a:ext cx="2336800" cy="1371600"/>
          </a:xfrm>
          <a:prstGeom prst="rect">
            <a:avLst/>
          </a:prstGeom>
        </p:spPr>
      </p:pic>
      <p:pic>
        <p:nvPicPr>
          <p:cNvPr id="18" name="Picture 17" descr="tiger-nuts-7440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800" y="990600"/>
            <a:ext cx="2235200" cy="1752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3200" y="990600"/>
            <a:ext cx="195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3600" y="3276600"/>
            <a:ext cx="223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dkcr-banan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124200"/>
            <a:ext cx="2540000" cy="1524000"/>
          </a:xfrm>
          <a:prstGeom prst="rect">
            <a:avLst/>
          </a:prstGeom>
        </p:spPr>
      </p:pic>
      <p:pic>
        <p:nvPicPr>
          <p:cNvPr id="22" name="Picture 21" descr="watermelo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0000" y="3124201"/>
            <a:ext cx="2641600" cy="17049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1" y="990600"/>
            <a:ext cx="2336799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81600" y="3276600"/>
            <a:ext cx="1828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01-gold-bar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46400" y="5029200"/>
            <a:ext cx="2032000" cy="137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9600" y="27432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7500" y="2743200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28000" y="2667000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64800" y="2514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26670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54400" y="46482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0" y="449580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29600" y="449580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2800" y="457200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2800" y="633478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1১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51201" y="63347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1২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58401" y="449580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3200" y="4953000"/>
            <a:ext cx="6299200" cy="137160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২।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৩।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৪।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৬।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৭।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তরমুজ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৮।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১০।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১১।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স্বর্ণ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Frame 74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844800" y="685800"/>
            <a:ext cx="6197600" cy="533400"/>
          </a:xfrm>
          <a:prstGeom prst="wedgeRect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 অধিবাসি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385007040_8078dbc868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5384800" cy="2514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" name="Picture 3" descr="711683-plate3dx_su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524000"/>
            <a:ext cx="5892800" cy="2514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6" name="Picture 5" descr="4104889481_47476dddd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191000"/>
            <a:ext cx="5384800" cy="2514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839200" y="4495800"/>
            <a:ext cx="2641600" cy="156966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বায়িদা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আরিবা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মুস্তারিবা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Frame 43"/>
          <p:cNvSpPr/>
          <p:nvPr/>
        </p:nvSpPr>
        <p:spPr>
          <a:xfrm>
            <a:off x="5977" y="224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2703</TotalTime>
  <Words>293</Words>
  <Application>Microsoft Office PowerPoint</Application>
  <PresentationFormat>Custom</PresentationFormat>
  <Paragraphs>94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363</cp:revision>
  <dcterms:created xsi:type="dcterms:W3CDTF">2013-12-14T06:41:16Z</dcterms:created>
  <dcterms:modified xsi:type="dcterms:W3CDTF">2020-03-29T01:04:14Z</dcterms:modified>
</cp:coreProperties>
</file>