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3.wav" ContentType="audio/wav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33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4" r:id="rId15"/>
    <p:sldId id="345" r:id="rId16"/>
    <p:sldId id="346" r:id="rId17"/>
    <p:sldId id="347" r:id="rId18"/>
    <p:sldId id="348" r:id="rId19"/>
    <p:sldId id="34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কুশল</a:t>
            </a:r>
            <a:r>
              <a:rPr lang="bn-BD" b="1" baseline="0" dirty="0" smtClean="0"/>
              <a:t> বিনিময়ের পর শিক্ষক শ্রেণী বিন্যাসের দিকে নজর দিতে পারে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1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ব্যাখ্যা সহকারে উপস্থাপন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7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ব্যাখ্যা সহকারে উপস্থাপন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ব্যাখ্যা সহকারে উপস্থাপন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7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ধন্যবাদ  জ্ঞাপন  দ্বারা শিক্ষক শ্রেণি কক্ষ ত্যাগ করতেপারেন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প্রশ্নকরা</a:t>
            </a:r>
            <a:r>
              <a:rPr lang="bn-BD" b="1" baseline="0" dirty="0" smtClean="0"/>
              <a:t> দ্বারা শিক্ষক শিক্ষার্থীদের মুখ থেকে পাঠ শিরুণাম বেরকরে আনবেন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87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পাঠশিরুণাম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পরিচিতি বিষয়ে শিক্ষক আরো কিছুন ব্যাখ্যা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কোরআনের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আয়াত সমুহের  ব্যাখ্যা দিতে পারেন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হাদিস  সমুহের  ব্যাখ্যা দিতে পারেন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ব্যাখ্যা সহকারে উপস্থাপন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6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816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8131" y="42203"/>
            <a:ext cx="12121662" cy="67595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96946" y="168811"/>
            <a:ext cx="11812169" cy="645707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37625" y="295422"/>
            <a:ext cx="11502680" cy="61757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29.pn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Pictures\18555880_453501994997570_127869326657397490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89560"/>
            <a:ext cx="5501640" cy="623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89560"/>
            <a:ext cx="6065520" cy="62331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0040" y="2865119"/>
            <a:ext cx="2971800" cy="1239847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239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54400" y="2667000"/>
            <a:ext cx="2641600" cy="2057400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39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99200" y="2514600"/>
            <a:ext cx="2844800" cy="2133600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39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245600" y="2590800"/>
            <a:ext cx="2743200" cy="1905000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39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xit" presetSubtype="9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xit" presetSubtype="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xit" presetSubtype="1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xit" presetSubtype="3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300"/>
                            </p:stCondLst>
                            <p:childTnLst>
                              <p:par>
                                <p:cTn id="69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300"/>
                            </p:stCondLst>
                            <p:childTnLst>
                              <p:par>
                                <p:cTn id="75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7" grpId="0"/>
      <p:bldP spid="7" grpId="1"/>
      <p:bldP spid="7" grpId="2"/>
      <p:bldP spid="7" grpId="3"/>
      <p:bldP spid="8" grpId="0"/>
      <p:bldP spid="8" grpId="1"/>
      <p:bldP spid="8" grpId="2"/>
      <p:bldP spid="8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7600" y="152400"/>
            <a:ext cx="52832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সালাতের ধর্মীয়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1" y="1366684"/>
            <a:ext cx="5507705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‘যে ব্যক্তি মনোযোগ সহ সালাত আদায় করে,কিয়ামতের দিন ঐ সালাত তার জন্য নুর হবে’।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 তাবরানি ) </a:t>
            </a:r>
            <a:endParaRPr lang="bn-BD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4184302"/>
            <a:ext cx="5609305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দৈনিক পাচবার   গোসল  করলে যেমন শরীরে কোন ময়লা থাকেনা , তদ্রুপ পাঁচ ওয়াক্ত সালাত আদায় দ্বারা বান্দার কোন গুনাহ থাকবেনা  ।</a:t>
            </a:r>
          </a:p>
        </p:txBody>
      </p:sp>
      <p:pic>
        <p:nvPicPr>
          <p:cNvPr id="1026" name="Picture 2" descr="C:\Users\Computer City\Pictures\ইসলামি কালিওগ্রাফি\15380447_436204363434943_614361423087902272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143000"/>
            <a:ext cx="29260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97" y="3581400"/>
            <a:ext cx="2567203" cy="2418784"/>
          </a:xfrm>
          <a:prstGeom prst="rect">
            <a:avLst/>
          </a:prstGeom>
        </p:spPr>
      </p:pic>
      <p:pic>
        <p:nvPicPr>
          <p:cNvPr id="2" name="Picture 2" descr="C:\Users\Computer City\Pictures\ইসলামি কালিওগ্রাফি\Screenshot_2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6"/>
          <a:stretch/>
        </p:blipFill>
        <p:spPr bwMode="auto">
          <a:xfrm>
            <a:off x="8994877" y="1143001"/>
            <a:ext cx="2946400" cy="188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3624018"/>
            <a:ext cx="3223997" cy="23761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4701979"/>
            <a:ext cx="3048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 মোমেন ও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14" y="4082200"/>
            <a:ext cx="2913599" cy="2090001"/>
          </a:xfrm>
          <a:prstGeom prst="rect">
            <a:avLst/>
          </a:prstGeom>
        </p:spPr>
      </p:pic>
      <p:pic>
        <p:nvPicPr>
          <p:cNvPr id="13" name="Picture 2" descr="C:\Users\Computer City\Pictures\ইসলামি কালিওগ্রাফি\15317983_436570780064968_2283720096389193727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12" y="4082200"/>
            <a:ext cx="2844800" cy="20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912" y="4082200"/>
            <a:ext cx="2561289" cy="203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550401" y="3962400"/>
            <a:ext cx="2310580" cy="237695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98930" y="3977151"/>
            <a:ext cx="2551471" cy="2376949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3"/>
          <a:stretch/>
        </p:blipFill>
        <p:spPr>
          <a:xfrm>
            <a:off x="4560529" y="3977149"/>
            <a:ext cx="2438400" cy="2362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3793" y="4561793"/>
            <a:ext cx="359860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কাফিরের মধ্যে প্রার্থক্য করেদেয় ।</a:t>
            </a:r>
          </a:p>
        </p:txBody>
      </p:sp>
    </p:spTree>
    <p:extLst>
      <p:ext uri="{BB962C8B-B14F-4D97-AF65-F5344CB8AC3E}">
        <p14:creationId xmlns:p14="http://schemas.microsoft.com/office/powerpoint/2010/main" val="37020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1" grpId="0" animBg="1"/>
      <p:bldP spid="11" grpId="1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229" y="5388114"/>
            <a:ext cx="659553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ধর্মীয় গুরুত্ব সমুহ লেখ 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9453" r="8400"/>
          <a:stretch/>
        </p:blipFill>
        <p:spPr bwMode="auto">
          <a:xfrm>
            <a:off x="7924799" y="3535680"/>
            <a:ext cx="3143867" cy="2206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omputer City\Pictures\ইসলামি কালিওগ্রাফি\16865157_697850410397973_6869242843688994076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8" t="13826" r="14414" b="41174"/>
          <a:stretch/>
        </p:blipFill>
        <p:spPr bwMode="auto">
          <a:xfrm>
            <a:off x="3261360" y="1693882"/>
            <a:ext cx="4074033" cy="34267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7600" y="152400"/>
            <a:ext cx="60960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সালাতের সামাজিক গুরুত্ব </a:t>
            </a:r>
            <a:endParaRPr lang="en-US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826" y="1369143"/>
            <a:ext cx="450317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মুসলমানগণ দৈনিক পাঁচবার একস্থানে মিলিত হওয়ার সুযোগ পায়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369" y="3309611"/>
            <a:ext cx="277925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একে অপরের খোঁজ -খবর নিতে পারে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7368" y="5638800"/>
            <a:ext cx="3759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সামাজিক বন্দন সূদৃঢ হয় 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niy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32" y="909485"/>
            <a:ext cx="3139768" cy="184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32" y="4812645"/>
            <a:ext cx="3454400" cy="18189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/>
          <a:stretch/>
        </p:blipFill>
        <p:spPr>
          <a:xfrm>
            <a:off x="6263899" y="2791009"/>
            <a:ext cx="3896101" cy="20216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6"/>
          <a:stretch/>
        </p:blipFill>
        <p:spPr>
          <a:xfrm>
            <a:off x="8691716" y="4794685"/>
            <a:ext cx="2936568" cy="1854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Computer City\Pictures\ইসলামি কালিওগ্রাফি\15317983_436570780064968_2283720096389193727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51" y="909485"/>
            <a:ext cx="3302375" cy="18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7600" y="152400"/>
            <a:ext cx="4673600" cy="533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সালাতের সামাজিক গুরুত্ব 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690" y="970887"/>
            <a:ext cx="295951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ধনি-গরীব, উঁচু-নিচু  ভেদাভেদ থাকেনা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3072480"/>
            <a:ext cx="375756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পরস্পর মতপ্রার্থক্য ভূলে একসাথে কাজ করার শিক্ষা পায় 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690" y="5642742"/>
            <a:ext cx="366907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 ও শৃংখলাবোধ শিক্ষা দেয়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Computer City\Pictures\211709_3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8477" r="19932"/>
          <a:stretch/>
        </p:blipFill>
        <p:spPr bwMode="auto">
          <a:xfrm>
            <a:off x="9956801" y="790582"/>
            <a:ext cx="1986116" cy="196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30" y="738337"/>
            <a:ext cx="2246671" cy="1975858"/>
          </a:xfrm>
          <a:prstGeom prst="rect">
            <a:avLst/>
          </a:prstGeom>
        </p:spPr>
      </p:pic>
      <p:pic>
        <p:nvPicPr>
          <p:cNvPr id="20" name="Picture 2" descr="C:\Documents and Settings\Administrator\Desktop\111\muslims-offering-namaz-at110909094628.jpg"/>
          <p:cNvPicPr>
            <a:picLocks noChangeAspect="1" noChangeArrowheads="1"/>
          </p:cNvPicPr>
          <p:nvPr/>
        </p:nvPicPr>
        <p:blipFill rotWithShape="1">
          <a:blip r:embed="rId5" cstate="print"/>
          <a:srcRect l="33256"/>
          <a:stretch/>
        </p:blipFill>
        <p:spPr bwMode="auto">
          <a:xfrm>
            <a:off x="4267200" y="2914536"/>
            <a:ext cx="3000688" cy="1700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 descr="2799838220_ba1ec0a9b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2944" y="4851500"/>
            <a:ext cx="2587584" cy="191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Jewel\Downloads\4203.jpg"/>
          <p:cNvPicPr>
            <a:picLocks noChangeAspect="1" noChangeArrowheads="1"/>
          </p:cNvPicPr>
          <p:nvPr/>
        </p:nvPicPr>
        <p:blipFill rotWithShape="1">
          <a:blip r:embed="rId7" cstate="print">
            <a:lum contrast="40000"/>
          </a:blip>
          <a:srcRect l="17223" t="8440" r="12134" b="9348"/>
          <a:stretch/>
        </p:blipFill>
        <p:spPr bwMode="auto">
          <a:xfrm>
            <a:off x="4267200" y="4851500"/>
            <a:ext cx="2089355" cy="1892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28" y="4876800"/>
            <a:ext cx="2998272" cy="18671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72" y="2864648"/>
            <a:ext cx="4267200" cy="180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484238" y="5320673"/>
            <a:ext cx="328397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পরিচ্ছন্ন জীবন যাপনে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উদ্বুদ্ধ করে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4" r="5490"/>
          <a:stretch>
            <a:fillRect/>
          </a:stretch>
        </p:blipFill>
        <p:spPr>
          <a:xfrm>
            <a:off x="7062025" y="5024100"/>
            <a:ext cx="1879600" cy="1681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29" y="5055143"/>
            <a:ext cx="2645929" cy="1666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40"/>
          <a:stretch>
            <a:fillRect/>
          </a:stretch>
        </p:blipFill>
        <p:spPr>
          <a:xfrm>
            <a:off x="5233225" y="5024100"/>
            <a:ext cx="1828800" cy="1681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100" y="762002"/>
            <a:ext cx="1820403" cy="1952193"/>
          </a:xfrm>
          <a:prstGeom prst="rect">
            <a:avLst/>
          </a:prstGeom>
        </p:spPr>
      </p:pic>
      <p:pic>
        <p:nvPicPr>
          <p:cNvPr id="1026" name="Picture 2" descr="C:\Users\Computer City\Pictures\BLOK POST\10733972_294435467433023_862957174569031765_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07" y="738338"/>
            <a:ext cx="2422223" cy="19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74800" y="5334000"/>
            <a:ext cx="86868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সালাতের সাতটি সামাজিক শিক্ষা লিখ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80" y="1356360"/>
            <a:ext cx="5501640" cy="3661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8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2" y="251762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9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 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8" y="2122426"/>
            <a:ext cx="2799813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endParaRPr lang="en-US" sz="2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3003173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3"/>
            <a:ext cx="2785592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সাওম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099" y="3664047"/>
            <a:ext cx="11698301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 প্রতি মূহুর্তে আল্লাহর আইন মেনে চলার উৎসাহ প্রদান করে  ?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3"/>
            <a:ext cx="3073119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জিহাদ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2874072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101635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সাওম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8" y="1323965"/>
            <a:ext cx="959168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ইমান ও কুফরের মধ্যে প্রার্থক্যকারী ইবাদাত কোনটি   ? </a:t>
            </a:r>
          </a:p>
        </p:txBody>
      </p:sp>
    </p:spTree>
    <p:extLst>
      <p:ext uri="{BB962C8B-B14F-4D97-AF65-F5344CB8AC3E}">
        <p14:creationId xmlns:p14="http://schemas.microsoft.com/office/powerpoint/2010/main" val="3698472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551025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20"/>
            <a:ext cx="384934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নামাজ আদায় করা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283" y="2122426"/>
            <a:ext cx="3341517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জামায়াতে সালাত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1" y="2920889"/>
            <a:ext cx="4428376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গোপনে সালাত আদায়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677" y="2920889"/>
            <a:ext cx="4624923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যথানিয়মে সালাত আদায়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41075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896" y="3664047"/>
            <a:ext cx="9932305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সালাতে কোরআনের কিছু অংশ পড়া ---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295" y="4585244"/>
            <a:ext cx="3402508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সূন্নাত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669" y="4592816"/>
            <a:ext cx="3098331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ফরজ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418223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মুস্তাহাব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2338" y="5534037"/>
            <a:ext cx="3115663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ওয়াজিব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41719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2725" y="4421879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1323966"/>
            <a:ext cx="10791772" cy="61116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‘তোমরা রুকুকারীদের সাথে রুকু কর’-এর দ্বারা বুঝায়---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2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7510" y="1045875"/>
            <a:ext cx="854728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সালাতের মাধ্যমে আল্লাহর নিকট প্রকাশ পায় --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701226"/>
            <a:ext cx="5130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বান্দার ইবাদাতের ধরন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27200" y="2447466"/>
            <a:ext cx="6705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বান্দার চরম আনুগত্যের অভিব্যক্তি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0000" y="3225226"/>
            <a:ext cx="5689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বান্দার ভূল ভ্রান্তি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6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20800" y="5837238"/>
            <a:ext cx="9878141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সামাজিক সম্প্রীতি বন্ধনে সালাতের গুরুত্ব ব্যাখ্যা 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38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Computer City\Pictures\ইসলামি কালিওগ্রাফি\15267759_435536966835016_270679328186087691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251625"/>
            <a:ext cx="5384800" cy="34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mputer City\Pictures\ইসলামি কালিওগ্রাফি\18486122_1306068519508100_82768707690783915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9" y="172065"/>
            <a:ext cx="5420852" cy="30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uter City\Pictures\ইসলামি কালিওগ্রাফি\16865157_697850410397973_6869242843688994076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40"/>
          <a:stretch/>
        </p:blipFill>
        <p:spPr bwMode="auto">
          <a:xfrm>
            <a:off x="250723" y="202544"/>
            <a:ext cx="6353276" cy="645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6323" y="2514600"/>
            <a:ext cx="11379200" cy="3276600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 descr="C:\Users\Computer City\Pictures\BLOK POST\20631769_1929844353950317_1059333945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01508"/>
            <a:ext cx="1818320" cy="153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6963323" y="1371600"/>
            <a:ext cx="4692952" cy="48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24800" y="5191780"/>
            <a:ext cx="2724443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54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0" y="381000"/>
            <a:ext cx="89408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 ক্লিপটি দেখ এবং চিন্তা করে বল 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486399" y="914400"/>
            <a:ext cx="1524000" cy="685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22400" y="3657600"/>
            <a:ext cx="9855200" cy="1981200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ভিডিওটিতে কী দেখতে পেলে  ?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64000" y="4419600"/>
            <a:ext cx="40640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 আদায় 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207348"/>
              </p:ext>
            </p:extLst>
          </p:nvPr>
        </p:nvGraphicFramePr>
        <p:xfrm>
          <a:off x="5080001" y="1905000"/>
          <a:ext cx="28321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1" y="1905000"/>
                        <a:ext cx="28321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3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71" y="728473"/>
            <a:ext cx="4856480" cy="27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2533" y="457201"/>
            <a:ext cx="2646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609411" y="342900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</a:p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অধ্যায়- ৩</a:t>
            </a:r>
          </a:p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 -২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-100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102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527" y="3143071"/>
            <a:ext cx="9049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সালাতের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 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সালাতের ধর্মীয়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ও সামাজিক গুরুত্ব বর্ণনা করতে পারবে 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247" y="2352917"/>
            <a:ext cx="6390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800" b="1" dirty="0" smtClean="0"/>
              <a:t>…</a:t>
            </a:r>
            <a:endParaRPr lang="bn-BD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064000" y="304800"/>
            <a:ext cx="35560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62400" y="152400"/>
            <a:ext cx="4267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সালাতের পরিচিতি</a:t>
            </a:r>
            <a:endParaRPr lang="en-US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711" y="1356480"/>
            <a:ext cx="364448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 অর্থ দোয়া, প্রার্থনা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1" y="3755500"/>
            <a:ext cx="599461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SzPct val="80000"/>
              <a:defRPr/>
            </a:pPr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পরিভাষায় - রুকু </a:t>
            </a:r>
            <a:r>
              <a:rPr lang="bn-BD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সিজদা সহকারে কাবাকে সামনে রেখে </a:t>
            </a:r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আল্লাহর নিকট দয়া,ও ক্ষমাপ্রার্থনা  সহকারে  যে </a:t>
            </a:r>
            <a:r>
              <a:rPr lang="bn-BD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ইবাদাত পালন করা হয় তাকে </a:t>
            </a:r>
            <a:r>
              <a:rPr lang="bn-BD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 </a:t>
            </a:r>
            <a:r>
              <a:rPr lang="bn-BD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বলা হয় </a:t>
            </a:r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Computer City\Pictures\ইসলামি কালিওগ্রাফি\d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762000"/>
            <a:ext cx="2540000" cy="23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uter City\Pictures\ইসলামি কালিওগ্রাফি\20170511_225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762000"/>
            <a:ext cx="3113752" cy="23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49600" y="6096000"/>
            <a:ext cx="8128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SzPct val="80000"/>
              <a:buFont typeface="Wingdings" pitchFamily="2" charset="2"/>
              <a:buChar char="§"/>
              <a:defRPr/>
            </a:pPr>
            <a:r>
              <a:rPr lang="bn-BD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 </a:t>
            </a:r>
            <a:r>
              <a:rPr lang="bn-BD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সালাত ইবাদাত সমূহের মধ্যে শ্রেষ্ঠ ইবাদাত </a:t>
            </a:r>
            <a:r>
              <a:rPr lang="bn-BD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Computer City\Pictures\ইসলামি কালিওগ্রাফি\Kaba(01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55499"/>
            <a:ext cx="1699965" cy="12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niyo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276635"/>
            <a:ext cx="3670299" cy="23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Computer City\Pictures\ইসলামি কালিওগ্রাফি\15439931_437034066685306_6975047087097545236_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8240"/>
          <a:stretch/>
        </p:blipFill>
        <p:spPr bwMode="auto">
          <a:xfrm>
            <a:off x="7010400" y="762000"/>
            <a:ext cx="2540000" cy="23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875" y="228600"/>
            <a:ext cx="38788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 তায়ালার বাণী--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61611"/>
            <a:ext cx="1702616" cy="1292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117989" y="2133600"/>
            <a:ext cx="11480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‘তোমরা সালাত কায়েম কর’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(সূরা আল-বাকারা)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নিশ্চয় ঐ মুমেনগন সফলকাম যারা নামাজের ব্যাপারে যত্নবান’।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( সূরা মোমেনুন )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নিশ্চয় নামাজ মানুষকে অন্যায়, অশ্লীল কাজ থেকে বিরত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। ( সূরা আনকাবুত )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তোমরা রুকুকারীদের সাথে রুকু কর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(সূরা আল-বাকারা)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877" y="1494712"/>
            <a:ext cx="10867924" cy="811161"/>
          </a:xfrm>
          <a:prstGeom prst="rect">
            <a:avLst/>
          </a:prstGeom>
          <a:noFill/>
          <a:ln w="6350">
            <a:solidFill>
              <a:schemeClr val="accent6">
                <a:lumMod val="50000"/>
              </a:schemeClr>
            </a:solidFill>
            <a:prstDash val="solid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876" y="228600"/>
            <a:ext cx="3454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রাসূল সাঃ বলেছেন--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875" y="2286001"/>
            <a:ext cx="1107112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‘ইসলাম পাঁচটি স্তম্ভের উপর প্রতিষ্টিত, ১) এ সাক্ষ্য দেয়া যে, আল্লাহ ছাড়া আর কোনো ইলাহ নেই এবং হযরত মুহাম্মদ সাঃ আল্লাহর রাসুল। </a:t>
            </a:r>
            <a:r>
              <a:rPr lang="bn-BD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২)সালাত প্রতিষ্ঠা কর 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৩) যাকাত দেয়া ৪) রমযানের রোজা রাখা ৫)হজ করা’। 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(সহিহ বুখারি) </a:t>
            </a:r>
            <a:endParaRPr lang="bn-BD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04" y="191028"/>
            <a:ext cx="1702616" cy="1292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" name="Picture 14" descr="C:\Users\Computer City\Pictures\ict4E\20170918_085045.jpg"/>
          <p:cNvPicPr preferRelativeResize="0"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4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45" t="50000" r="27102" b="38878"/>
          <a:stretch/>
        </p:blipFill>
        <p:spPr bwMode="auto">
          <a:xfrm>
            <a:off x="3542890" y="4038600"/>
            <a:ext cx="458511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69109" y="3962401"/>
            <a:ext cx="4558891" cy="811161"/>
          </a:xfrm>
          <a:prstGeom prst="rect">
            <a:avLst/>
          </a:prstGeom>
          <a:noFill/>
          <a:ln w="6350">
            <a:solidFill>
              <a:schemeClr val="accent6">
                <a:lumMod val="50000"/>
              </a:schemeClr>
            </a:solidFill>
            <a:prstDash val="solid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1" y="4960204"/>
            <a:ext cx="11582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কিয়ামতের দিন বান্দার কাছ থেকে সর্বপ্রথম নামাযের ব্যাপারে হিসাব নিবেন’।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(তিরমিযি) </a:t>
            </a:r>
            <a:endParaRPr lang="bn-BD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Computer City\Pictures\ict4E\20170918_085045.jpg"/>
          <p:cNvPicPr preferRelativeResize="0"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2" t="3059" r="2184" b="86557"/>
          <a:stretch/>
        </p:blipFill>
        <p:spPr bwMode="auto">
          <a:xfrm>
            <a:off x="2100826" y="1524000"/>
            <a:ext cx="93799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Computer City\Pictures\ict4E\20170918_085045.jpg"/>
          <p:cNvPicPr preferRelativeResize="0"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67" t="10078" r="2184" b="79827"/>
          <a:stretch/>
        </p:blipFill>
        <p:spPr bwMode="auto">
          <a:xfrm>
            <a:off x="701368" y="1531581"/>
            <a:ext cx="1533832" cy="75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omputer City\Pictures\ইসলামি কালিওগ্রাফি\15317983_436570780064968_2283720096389193727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50750"/>
            <a:ext cx="3657600" cy="12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0" y="152400"/>
            <a:ext cx="46736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সালাতের ধর্মীয়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829290"/>
            <a:ext cx="527009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 মানুষকে আল্লাহর নৈকট্য লাভে  সহায়তা করে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917" y="3108940"/>
            <a:ext cx="370348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ইমান মজবুত হয়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9" y="685801"/>
            <a:ext cx="2596916" cy="1811847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Picture 2" descr="C:\Users\Computer City\Pictures\ইসলামি কালিওগ্রাফি\18486320_707032586151509_310739323043372296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685801"/>
            <a:ext cx="2743200" cy="181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omputer City\Pictures\ইসলামি কালিওগ্রাফি\19989215_149933945557651_786873972869150100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 b="38455"/>
          <a:stretch/>
        </p:blipFill>
        <p:spPr bwMode="auto">
          <a:xfrm>
            <a:off x="4978400" y="2646824"/>
            <a:ext cx="3759200" cy="1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4645" y="5334000"/>
            <a:ext cx="366415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আত্বা পরিশুদ্ধ হয়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Computer City\Pictures\ইসলামি কালিওগ্রাফি\15326494_437017946686918_8329397291978435443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762" y="2646822"/>
            <a:ext cx="3100439" cy="18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omputer City\Pictures\ইসলামি কালিওগ্রাফি\18221538_445065559167229_3156857152030533270_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3"/>
          <a:stretch/>
        </p:blipFill>
        <p:spPr bwMode="auto">
          <a:xfrm>
            <a:off x="4992637" y="4664033"/>
            <a:ext cx="2424164" cy="20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Computer City\Pictures\ইসলামি কালিওগ্রাফি\17799118_1889815691233555_268749031205233588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4664033"/>
            <a:ext cx="2235201" cy="20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6555" y="5535091"/>
            <a:ext cx="527009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খুব ভোরে ঘুম থেকে জাগার অভ্যাস সৃষ্টি হয়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63" y="4687723"/>
            <a:ext cx="3251199" cy="2017877"/>
          </a:xfrm>
          <a:prstGeom prst="rect">
            <a:avLst/>
          </a:prstGeom>
        </p:spPr>
      </p:pic>
      <p:pic>
        <p:nvPicPr>
          <p:cNvPr id="18" name="Picture 2" descr="C:\Users\Computer City\Pictures\ইসলামি কালিওগ্রাফি\hqdefaul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4" y="4664033"/>
            <a:ext cx="2336800" cy="20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omputer City\Pictures\BLOK POST\21616491_859344137561398_6201629181898561175_n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t="32968" b="18341"/>
          <a:stretch/>
        </p:blipFill>
        <p:spPr bwMode="auto">
          <a:xfrm>
            <a:off x="8878529" y="4694903"/>
            <a:ext cx="294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0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</TotalTime>
  <Words>983</Words>
  <Application>Microsoft Office PowerPoint</Application>
  <PresentationFormat>Custom</PresentationFormat>
  <Paragraphs>167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366</cp:revision>
  <dcterms:created xsi:type="dcterms:W3CDTF">2013-12-14T06:41:16Z</dcterms:created>
  <dcterms:modified xsi:type="dcterms:W3CDTF">2020-09-07T07:35:11Z</dcterms:modified>
</cp:coreProperties>
</file>