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audio3.wav" ContentType="audio/wav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2"/>
  </p:notesMasterIdLst>
  <p:sldIdLst>
    <p:sldId id="326" r:id="rId2"/>
    <p:sldId id="327" r:id="rId3"/>
    <p:sldId id="348" r:id="rId4"/>
    <p:sldId id="34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9" r:id="rId14"/>
    <p:sldId id="340" r:id="rId15"/>
    <p:sldId id="342" r:id="rId16"/>
    <p:sldId id="343" r:id="rId17"/>
    <p:sldId id="344" r:id="rId18"/>
    <p:sldId id="345" r:id="rId19"/>
    <p:sldId id="346" r:id="rId20"/>
    <p:sldId id="34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99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শিক্ষকের জন্য তাই 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04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শরিয়ত 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D2A35-A7BE-43F1-80AF-D518716FDE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27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 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 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দলীয় কাজে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সময় ৪/৫মিঃ দেয়া যেতে পারে । কাজ শিক্ষক নিজে তদারকী করবেন এবং তাদের স্বক্রিয়তা যাচাই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D2A35-A7BE-43F1-80AF-D518716FDE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24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22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73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শিক্ষকঃ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ট্রিগার ব্যাবহার করে সঠিক উত্তরটি বাছাই করুন।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28E01-81E1-4D1E-872F-76DE03DC71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08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বাড়ির কাজ</a:t>
            </a:r>
            <a:r>
              <a:rPr lang="bn-BD" b="1" baseline="0" dirty="0" smtClean="0"/>
              <a:t> শিক্ষার্থীদেরকে নিজ নিজ খাতায় লিখতে বলবেন 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80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জ্ঞাপন দ্বারা শিক্ষক শ্রেণি কক্ষ থেকে বিদায় নিবেন।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কুশল</a:t>
            </a:r>
            <a:r>
              <a:rPr lang="bn-BD" b="1" baseline="0" dirty="0" smtClean="0"/>
              <a:t> বিনিময়ের পর শিক্ষক শ্রেণি বিন্যাসের দিকে নজরদিতে পারে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D2A35-A7BE-43F1-80AF-D518716FDE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1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শিক্ষার্থীদের</a:t>
            </a:r>
            <a:r>
              <a:rPr lang="bn-BD" b="1" baseline="0" dirty="0" smtClean="0"/>
              <a:t> এভাবে প্রশ্ন করাযেতে পারে । ছবি</a:t>
            </a:r>
            <a:r>
              <a:rPr lang="bn-IN" b="1" baseline="0" dirty="0" smtClean="0"/>
              <a:t> দু</a:t>
            </a:r>
            <a:r>
              <a:rPr lang="bn-BD" b="1" baseline="0" dirty="0" smtClean="0"/>
              <a:t>টিতে  সবাই একত্র হয়ে কী করছে ? এভাবে প্রশ্ন করে সাওমের বিষয়টা তাদের  মুখ থেকে বের করার চেষ্টা 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শিরুণাম শিক্ষার্থীরা নিজ নিজ খাতায় লিখবেন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মনোযোগ সহকারে শিখনফল শুনবেন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সাহরির 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8672D-B55B-4060-9B93-E2BA07F1C75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42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হাদিস টি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ইফতারের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9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827605" y="6305490"/>
            <a:ext cx="741367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821566" y="3297555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126594" y="3230419"/>
            <a:ext cx="6458006" cy="282866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2" y="1416"/>
            <a:ext cx="11665293" cy="208570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179" y="6633730"/>
            <a:ext cx="11665293" cy="20857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1416"/>
            <a:ext cx="12192000" cy="6840884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74322" y="209986"/>
            <a:ext cx="11634814" cy="6390869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11582400" cy="180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61" tIns="49630" rIns="99261" bIns="49630"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শিক্ষকের জন্য তাই 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362200"/>
            <a:ext cx="11582400" cy="419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61" tIns="49630" rIns="99261" bIns="49630" rtlCol="0" anchor="ctr"/>
          <a:lstStyle/>
          <a:p>
            <a:pPr algn="just"/>
            <a:r>
              <a:rPr lang="bn-BD" sz="36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এই পাঠটি উপস্থাপনের জন্য স্লাইডের নিচে প্রয়োজনীয় নির্দেশনা দেয়া আছে। পাঠটি উপস্থাপনের পূর্বে নির্দেশনাবলী দেখে নিবেন এবং পাঠটি পাঠ্যবইয়ের সাথে মিলিয়ে নিবেন। এক্ষেত্রে শিক্ষক নিজস্ব কৌশল প্রয়োগ করতে পারেন।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প্রেজেন্টেশনটি </a:t>
            </a:r>
            <a:r>
              <a:rPr lang="en-AU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A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AU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Key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1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00" y="228600"/>
            <a:ext cx="4775200" cy="4755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ইফতারের পরিচিতি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284913"/>
            <a:ext cx="17272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সোমবার, 7 সেপ্টেম্বর,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" descr="C:\Users\Computer City\Pictures\New folder\FB_IMG_14917083259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48" y="711539"/>
            <a:ext cx="6299200" cy="271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http://cms.somewhereinblog.net/images/thumbs/Masoom007_1312412993_1-ramadan4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1" y="3657600"/>
            <a:ext cx="6807199" cy="3007630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406400" y="466383"/>
            <a:ext cx="42672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ইফতার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আরবি শব্দ এর অর্থ ভঙ্গ করা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06400" y="1457980"/>
            <a:ext cx="1930400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পরিভাষায়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2093894"/>
            <a:ext cx="2507224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সূর্যাস্তের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পর নিয়তের সাথে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91693" y="3993727"/>
            <a:ext cx="33528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SzPct val="80000"/>
              <a:buFont typeface="Wingdings" pitchFamily="2" charset="2"/>
              <a:buChar char="§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হালাল বস্ত পানাহারের মাধ্যমে রোজা ভঙ্গ করাকে ইফতার বলা হয় </a:t>
            </a:r>
          </a:p>
        </p:txBody>
      </p:sp>
    </p:spTree>
    <p:extLst>
      <p:ext uri="{BB962C8B-B14F-4D97-AF65-F5344CB8AC3E}">
        <p14:creationId xmlns:p14="http://schemas.microsoft.com/office/powerpoint/2010/main" val="263276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00" y="228600"/>
            <a:ext cx="4775200" cy="4755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ইফতারের গুরুত্ব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284913"/>
            <a:ext cx="17272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সোমবার, 7 সেপ্টেম্বর,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C:\Users\Khairul\Desktop\bzmbd_1282310478_1-dhormo_iftarer-ananda-bisw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131" y="1667301"/>
            <a:ext cx="4601477" cy="23712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2" name="Picture 2" descr="http://i1127.photobucket.com/albums/l621/dr_mushfique/1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667302"/>
            <a:ext cx="2946399" cy="2371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adhmission.files.wordpress.com/2012/10/adh1.jpg?w=512&amp;h=2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667302"/>
            <a:ext cx="2946400" cy="2371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3697" y="704166"/>
            <a:ext cx="1110824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ইফতারের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দোয়া “আল্লাহুম্মা লাকা সুমতু ওয়া আলাইকা তাওয়াক্কালতু ওয়ালা রিযকিকা আফতারতু”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7854" y="4151294"/>
            <a:ext cx="1110824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নিজে ইফতার করার সাথে সাথে অন্যকে ইফতার করালে অনেক অনেক সাওয়াব পাওয়া যায় 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7854" y="5430054"/>
            <a:ext cx="11108245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রাসুল (সাঃ)  বলেন - ‘যে ব্যক্তি কোনো রোজাদারকে ইফতার করাবে , সে রোজাদারের সমান সাওয়াব পাবে’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। ( তিরমিযি )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48595" y="522705"/>
            <a:ext cx="367620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8029" y="5388114"/>
            <a:ext cx="77283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ইফতারের সংজ্ঞা ও গুরুত্ব লিখ ।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t="33979" r="10448" b="24604"/>
          <a:stretch/>
        </p:blipFill>
        <p:spPr>
          <a:xfrm>
            <a:off x="3825024" y="1671340"/>
            <a:ext cx="5181600" cy="35431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2204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00" y="228600"/>
            <a:ext cx="5283200" cy="4755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সাওম ভঙ্গের কারণ 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284913"/>
            <a:ext cx="17272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সোমবার, 7 সেপ্টেম্বর,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http://i1127.photobucket.com/albums/l621/dr_mushfique/1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17" y="980890"/>
            <a:ext cx="4719484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6" name="TextBox 15"/>
          <p:cNvSpPr txBox="1"/>
          <p:nvPr/>
        </p:nvSpPr>
        <p:spPr>
          <a:xfrm>
            <a:off x="1347021" y="3283803"/>
            <a:ext cx="4748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80000"/>
            </a:pPr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১.ইচ্ছাকৃতভাবে </a:t>
            </a:r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পানাহার করলে 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kole.jpg"/>
          <p:cNvPicPr>
            <a:picLocks noChangeAspect="1"/>
          </p:cNvPicPr>
          <p:nvPr/>
        </p:nvPicPr>
        <p:blipFill>
          <a:blip r:embed="rId4"/>
          <a:srcRect l="20813" r="13279" b="7317"/>
          <a:stretch>
            <a:fillRect/>
          </a:stretch>
        </p:blipFill>
        <p:spPr>
          <a:xfrm>
            <a:off x="7112000" y="980891"/>
            <a:ext cx="4686709" cy="230291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05600" y="3352801"/>
            <a:ext cx="528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80000"/>
            </a:pPr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 কুলি করার সময় অনিচ্ছায় পানি পেটে গেলে  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86201"/>
            <a:ext cx="4906296" cy="2281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101600" y="6167736"/>
            <a:ext cx="71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80000"/>
            </a:pPr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সাওম পালনকারিকে জোর করে কেউ কিছু খাওয়ালে   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kh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7200" y="4038601"/>
            <a:ext cx="2641600" cy="1617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7098891" y="5798029"/>
            <a:ext cx="4788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80000"/>
            </a:pP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৪.রাত বাকি আছে মনেকরে সুবহেসাদিকের পর খেলে 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416" y="4038600"/>
            <a:ext cx="3053939" cy="161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67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3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00" y="228600"/>
            <a:ext cx="5283200" cy="4755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সাওম ভঙ্গের কারণ 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284913"/>
            <a:ext cx="17272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সোমবার, 7 সেপ্টেম্বর,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3355642"/>
            <a:ext cx="386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80000"/>
            </a:pP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৫.সূর্যাস্তের আগে ইফতার করলে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2800" y="1483585"/>
            <a:ext cx="3241365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SzPct val="80000"/>
            </a:pP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৬.ইচ্ছাকৃত ভাবে মুখভর্তি  বমি হলে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2000" y="4359425"/>
            <a:ext cx="6626944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SzPct val="80000"/>
            </a:pP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৭.প্রশ্রাব পায়খানার রাস্তার মাধ্যমে ঔষধ বা অন্য কিছু গ্রহণ করলে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Computer City\Pictures\18485375_1015668868570568_881758530338346738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9890"/>
            <a:ext cx="3860800" cy="235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28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30400" y="5417404"/>
            <a:ext cx="8839200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সাও</a:t>
            </a: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 উপকারিতা </a:t>
            </a:r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সমুহ লিখ </a:t>
            </a: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4000" y="457200"/>
            <a:ext cx="457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http://cms.somewhereinblog.net/images/thumbs/Masoom007_1312412993_1-ramadan4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5240" y="1574664"/>
            <a:ext cx="5049519" cy="3463719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2401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34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6332" y="251762"/>
            <a:ext cx="3834925" cy="967511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1257" y="700862"/>
            <a:ext cx="7235680" cy="615689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1275" y="2097958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27229" y="2104487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82" y="2128419"/>
            <a:ext cx="3849349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1258" y="2122426"/>
            <a:ext cx="3341517" cy="4397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3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সাওম </a:t>
            </a:r>
            <a:endParaRPr lang="en-US" sz="23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882" y="3003173"/>
            <a:ext cx="3849351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যাকাত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5479" y="3003173"/>
            <a:ext cx="3341517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হজ্জ </a:t>
            </a:r>
            <a:endParaRPr lang="en-US" sz="27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9641633" y="4435438"/>
            <a:ext cx="738664" cy="3209095"/>
            <a:chOff x="7986724" y="2134145"/>
            <a:chExt cx="984830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7308787" y="3246279"/>
              <a:ext cx="2340704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595323" y="210211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27229" y="209054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14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8452967" y="441985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65831" y="4407452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2099" y="3664046"/>
            <a:ext cx="11413796" cy="55705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সাহরির শেষ সময় কখন ?</a:t>
            </a:r>
            <a:endParaRPr lang="en-US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2882" y="4585243"/>
            <a:ext cx="3386796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মধ্যরাতে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21670" y="4592815"/>
            <a:ext cx="3189401" cy="4397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3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সুবহে সাদেকের সময় </a:t>
            </a:r>
            <a:endParaRPr lang="en-US" sz="23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581" y="5569727"/>
            <a:ext cx="3418223" cy="4397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3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3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প্রথম রাতে  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54262" y="5534035"/>
            <a:ext cx="3283740" cy="4397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3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ফজরের নামাজের পর 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71286" y="442484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80199" y="440745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827" y="1323965"/>
            <a:ext cx="11320068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তাকওয়া অর্জন কোন ইবাদাতের মৌলিক উদ্দেশ্য  ? </a:t>
            </a:r>
          </a:p>
        </p:txBody>
      </p:sp>
    </p:spTree>
    <p:extLst>
      <p:ext uri="{BB962C8B-B14F-4D97-AF65-F5344CB8AC3E}">
        <p14:creationId xmlns:p14="http://schemas.microsoft.com/office/powerpoint/2010/main" val="4153772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34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6333" y="251762"/>
            <a:ext cx="3477928" cy="967511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8554" y="551025"/>
            <a:ext cx="6412053" cy="557051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5058" y="2139456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9771" y="2119772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82" y="2128420"/>
            <a:ext cx="3849349" cy="55705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নামাজের সময়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1258" y="2122427"/>
            <a:ext cx="3341517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ইফতারের সময় 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882" y="2920889"/>
            <a:ext cx="3849351" cy="55705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দান করার সময়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5477" y="2920889"/>
            <a:ext cx="4320123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ইফতারি কেনার সময় </a:t>
            </a:r>
            <a:endParaRPr lang="en-US" sz="30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9641633" y="4435438"/>
            <a:ext cx="738664" cy="3209095"/>
            <a:chOff x="7986724" y="2134145"/>
            <a:chExt cx="984830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7308787" y="3246279"/>
              <a:ext cx="2340704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585057" y="2125761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11277" y="211888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14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8452967" y="441985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52966" y="4410757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659" y="3664047"/>
            <a:ext cx="12011741" cy="54961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কোন ইবাদাতের পূরষ্কার আল্লাহ নিজ হাতে দিবেন </a:t>
            </a:r>
            <a:r>
              <a:rPr lang="en-US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0295" y="4585244"/>
            <a:ext cx="3546591" cy="55705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সালাতের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21670" y="4592816"/>
            <a:ext cx="3189401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সাওমের 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581" y="5569727"/>
            <a:ext cx="3418223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যাকাতের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54262" y="5534037"/>
            <a:ext cx="3173687" cy="55705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দান খায়রাতের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82726" y="441719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82725" y="4421879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829" y="1323966"/>
            <a:ext cx="9565199" cy="61116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সময় রোজাদারদের আনন্দ বেশী  ?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106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200" y="990601"/>
            <a:ext cx="8839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সাওম পালনের মাধ্যমে ব্যক্তির--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8401" y="323166"/>
            <a:ext cx="4063999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3841" y="353943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9201" y="381001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সফল হয়েছ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8209" y="4901626"/>
            <a:ext cx="34544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ও 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1341" y="4815008"/>
            <a:ext cx="349186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617" y="5892226"/>
            <a:ext cx="34544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  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5892226"/>
            <a:ext cx="34544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  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667" y="4012051"/>
            <a:ext cx="8839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667" y="1827468"/>
            <a:ext cx="537949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আত্বিক উৎকর্যতা সাধিত হয়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0240" y="2466685"/>
            <a:ext cx="55880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লোভ লালসা নিয়ন্ত্রিত হয়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2608" y="3238273"/>
            <a:ext cx="533779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অন্তরে তাকওয়া সৃষ্টি হয়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480800" y="6324600"/>
            <a:ext cx="711200" cy="2286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fld id="{B6F15528-21DE-4FAA-801E-634DDDAF4B2B}" type="slidenum">
              <a:rPr lang="en-US" sz="2400" b="1" i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18</a:t>
            </a:fld>
            <a:endParaRPr lang="en-US" sz="2400" b="1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3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4" grpId="2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uter City\Downloads\10806408_803608059712000_438770873798327933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76200"/>
            <a:ext cx="11785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320800" y="5837238"/>
            <a:ext cx="9878141" cy="7921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সাহরি এবং ইফতারের গুরুত্ব ওতাৎপর্য বর্ণনা কর 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4459818" y="76200"/>
            <a:ext cx="4074583" cy="102155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014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1127.photobucket.com/albums/l621/dr_mushfique/1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52400"/>
            <a:ext cx="5283200" cy="66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3" name="Picture 2" descr="C:\Users\Doel-1612i3\Desktop\Rafiqul Islam\668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3" y="76200"/>
            <a:ext cx="6563907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5997" y="1828801"/>
            <a:ext cx="3611203" cy="37702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1095" y="1831252"/>
            <a:ext cx="1596912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3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1603" y="1971677"/>
            <a:ext cx="1911101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59113" y="1968004"/>
            <a:ext cx="1758815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36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47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2.96296E-6 L 1.66667E-6 -0.07222 " pathEditMode="relative" rAng="0" ptsTypes="AA">
                                      <p:cBhvr>
                                        <p:cTn id="24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2222E-6 -4.44444E-6 L -2.22222E-6 -0.07222 " pathEditMode="relative" rAng="0" ptsTypes="AA">
                                      <p:cBhvr>
                                        <p:cTn id="3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2222E-6 3.7037E-6 L 2.22222E-6 -0.07223 " pathEditMode="relative" rAng="0" ptsTypes="AA">
                                      <p:cBhvr>
                                        <p:cTn id="3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7222 " pathEditMode="relative" rAng="0" ptsTypes="AA">
                                      <p:cBhvr>
                                        <p:cTn id="42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284913"/>
            <a:ext cx="17272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সোমবার, 7 সেপ্টেম্বর,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1" y="228600"/>
            <a:ext cx="11611899" cy="6503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11200" y="3124200"/>
            <a:ext cx="10871200" cy="2971800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13715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7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IN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0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43419" y="304800"/>
            <a:ext cx="2743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7098" y="3164307"/>
            <a:ext cx="5678903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মোবাইল-০১৮১৭-৭১৫৬৭৭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০১৯৯১৯-৪৭৪০২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799" y="1095589"/>
            <a:ext cx="5830583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31501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05602" y="1110919"/>
            <a:ext cx="5079999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45939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6807201" y="1285373"/>
            <a:ext cx="4876799" cy="5049216"/>
            <a:chOff x="2268433" y="684013"/>
            <a:chExt cx="4890516" cy="607399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433" y="684013"/>
              <a:ext cx="4890516" cy="6073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199" y="2985887"/>
              <a:ext cx="3950208" cy="2460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8060008" y="5244332"/>
            <a:ext cx="249605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সময়ঃ- ৫০ মিঃ</a:t>
            </a:r>
          </a:p>
        </p:txBody>
      </p:sp>
      <p:pic>
        <p:nvPicPr>
          <p:cNvPr id="18" name="Picture 2" descr="C:\Users\Computer City\Pictures\uploading\Picture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8"/>
          <a:stretch/>
        </p:blipFill>
        <p:spPr bwMode="auto">
          <a:xfrm>
            <a:off x="2267426" y="1285187"/>
            <a:ext cx="1905327" cy="191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81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:\Users\Khairul\Desktop\bzmbd_1282310478_1-dhormo_iftarer-ananda-biswa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80622" y="1303597"/>
            <a:ext cx="4948324" cy="3298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2" name="Rounded Rectangle 21"/>
          <p:cNvSpPr/>
          <p:nvPr/>
        </p:nvSpPr>
        <p:spPr>
          <a:xfrm>
            <a:off x="2336800" y="450530"/>
            <a:ext cx="7823200" cy="616270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গুলো দেখ এবং চিন্তা করে বল 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46" y="1303597"/>
            <a:ext cx="4983480" cy="3304265"/>
          </a:xfrm>
          <a:prstGeom prst="rect">
            <a:avLst/>
          </a:prstGeom>
        </p:spPr>
      </p:pic>
      <p:sp>
        <p:nvSpPr>
          <p:cNvPr id="8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সোমবার, 7 সেপ্টেম্বর,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58933" y="5051280"/>
            <a:ext cx="3578934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ইফতারে অংশগ্রহণ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2816" y="5081837"/>
            <a:ext cx="523116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সাধারণতঃ ইফতার কারা করে ?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8752" y="5059757"/>
            <a:ext cx="4721934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যারা সাওম পালন করে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0192" y="5051280"/>
            <a:ext cx="743980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সাওম পালন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0192" y="5179186"/>
            <a:ext cx="7439808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রাত্রে ‘সাহরী’ খাওয়ার মাধ্যমে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9" grpId="0" animBg="1"/>
      <p:bldP spid="9" grpId="1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971176" y="1600200"/>
            <a:ext cx="10261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আজকের পাঠ -</a:t>
            </a:r>
          </a:p>
          <a:p>
            <a:pPr algn="ctr"/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সাহরি</a:t>
            </a:r>
          </a:p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দ্বিতীয় অধ্যায় (ইবাদত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(পাঠ - ৯)</a:t>
            </a:r>
            <a:endParaRPr lang="bn-BD" sz="4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পৃষ্ঠাঃ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৪২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৪৪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সোমবার, 7 সেপ্টেম্বর,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08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527" y="2556808"/>
            <a:ext cx="116502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সাহরি ও ইফতারের পরিচিতি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সাহরি ও ইফতারের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গুরুত্ব ব্যাখ্যা করতে পারবে ।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সাওম ভঙ্গের কারণ সমুহ বর্ণনা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247" y="1766654"/>
            <a:ext cx="63906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</a:t>
            </a:r>
            <a:r>
              <a:rPr lang="en-US" sz="3600" b="1" dirty="0" smtClean="0"/>
              <a:t>…</a:t>
            </a:r>
            <a:endParaRPr lang="bn-BD" sz="36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064000" y="304800"/>
            <a:ext cx="3556000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সোমবার, 7 সেপ্টেম্বর,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75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6402" y="572870"/>
            <a:ext cx="3657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সাহরি শব্দের অর্থ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1" y="905978"/>
            <a:ext cx="3962400" cy="2094078"/>
          </a:xfrm>
          <a:prstGeom prst="rect">
            <a:avLst/>
          </a:prstGeom>
        </p:spPr>
      </p:pic>
      <p:sp>
        <p:nvSpPr>
          <p:cNvPr id="13" name="Round Same Side Corner Rectangle 12"/>
          <p:cNvSpPr/>
          <p:nvPr/>
        </p:nvSpPr>
        <p:spPr>
          <a:xfrm>
            <a:off x="1320800" y="2477869"/>
            <a:ext cx="2540000" cy="457200"/>
          </a:xfrm>
          <a:prstGeom prst="round2Same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পরিভাষায়-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064000" y="228600"/>
            <a:ext cx="4775200" cy="4755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সাহরির পরিচিতি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 Same Side Corner Rectangle 14"/>
          <p:cNvSpPr/>
          <p:nvPr/>
        </p:nvSpPr>
        <p:spPr>
          <a:xfrm>
            <a:off x="215153" y="5410200"/>
            <a:ext cx="11773647" cy="1066800"/>
          </a:xfrm>
          <a:prstGeom prst="round2Same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রমযান রোযা পালনের উদ্দেশ্যে সুবহে সাদিকের পূর্বে যে খাবার খাওয়া হয় তাকে সাহরি বলা হয় 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284913"/>
            <a:ext cx="17272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সোমবার, 7 সেপ্টেম্বর,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34490" y="2935070"/>
            <a:ext cx="2103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ভোর ,  প্রভাত 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" descr="C:\Users\Doel-1612i3\Desktop\Rafiqul Islam\668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3422577"/>
            <a:ext cx="3860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Doel-1612i3\Desktop\Rafiqul Islam\Image06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3444498"/>
            <a:ext cx="3352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DOEL\Desktop\ID 27\Agontuk\b2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120" y="896034"/>
            <a:ext cx="3976385" cy="210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96734"/>
            <a:ext cx="3962400" cy="2007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077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5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14401" y="4786061"/>
            <a:ext cx="6492240" cy="1433963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সাহরির  </a:t>
            </a:r>
            <a:r>
              <a:rPr lang="bn-IN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 লিখ 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8432800" y="1676401"/>
            <a:ext cx="3523397" cy="3243943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1828800" y="617201"/>
            <a:ext cx="4876800" cy="12116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50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00" y="228600"/>
            <a:ext cx="4775200" cy="4755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হাদিসের বাণী 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284913"/>
            <a:ext cx="17272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সোমবার, 7 সেপ্টেম্বর,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200" y="685801"/>
            <a:ext cx="118323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রাসুল সাঃ বলেন--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>
              <a:buSzPct val="80000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‘সাহরি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খাওয়া বরকতের কাজ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, তোমরা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সাহরি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খাও’। 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-(বোখারী)</a:t>
            </a:r>
          </a:p>
          <a:p>
            <a:pPr algn="ctr">
              <a:buSzPct val="80000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(আর এ সাহরি খাওয়ার কাজ সূবহে সাদিকের আগেই শেষ করতে হয় ।)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5448" y="4808064"/>
            <a:ext cx="116565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রাতের এতো আগে সাহরি খাওয়া উচিৎ নয় যে, খাওয়ার পর অনেক সময় বাকি থাকে ।</a:t>
            </a:r>
          </a:p>
          <a:p>
            <a:pPr algn="ctr">
              <a:buSzPct val="80000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এতে ফজরের সালাত কাযা হয়ে যেতে পারে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25" y="2618749"/>
            <a:ext cx="4572000" cy="212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293" y="2618749"/>
            <a:ext cx="4673600" cy="212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9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2750</TotalTime>
  <Words>957</Words>
  <Application>Microsoft Office PowerPoint</Application>
  <PresentationFormat>Custom</PresentationFormat>
  <Paragraphs>173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366</cp:revision>
  <dcterms:created xsi:type="dcterms:W3CDTF">2013-12-14T06:41:16Z</dcterms:created>
  <dcterms:modified xsi:type="dcterms:W3CDTF">2020-09-07T07:52:33Z</dcterms:modified>
</cp:coreProperties>
</file>