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9" r:id="rId7"/>
    <p:sldId id="264" r:id="rId8"/>
    <p:sldId id="260" r:id="rId9"/>
    <p:sldId id="261" r:id="rId10"/>
    <p:sldId id="263" r:id="rId11"/>
    <p:sldId id="265" r:id="rId12"/>
    <p:sldId id="266" r:id="rId13"/>
    <p:sldId id="267" r:id="rId14"/>
    <p:sldId id="268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C4E3-B876-4F4E-A1F3-9AFA2A0B75F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271C-A690-4129-8568-9B4E12F17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45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C4E3-B876-4F4E-A1F3-9AFA2A0B75F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271C-A690-4129-8568-9B4E12F17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20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C4E3-B876-4F4E-A1F3-9AFA2A0B75F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271C-A690-4129-8568-9B4E12F17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43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C4E3-B876-4F4E-A1F3-9AFA2A0B75F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271C-A690-4129-8568-9B4E12F17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23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C4E3-B876-4F4E-A1F3-9AFA2A0B75F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271C-A690-4129-8568-9B4E12F17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41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C4E3-B876-4F4E-A1F3-9AFA2A0B75F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271C-A690-4129-8568-9B4E12F17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4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C4E3-B876-4F4E-A1F3-9AFA2A0B75F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271C-A690-4129-8568-9B4E12F17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90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C4E3-B876-4F4E-A1F3-9AFA2A0B75F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271C-A690-4129-8568-9B4E12F17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8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C4E3-B876-4F4E-A1F3-9AFA2A0B75F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271C-A690-4129-8568-9B4E12F17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0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C4E3-B876-4F4E-A1F3-9AFA2A0B75F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271C-A690-4129-8568-9B4E12F17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0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C4E3-B876-4F4E-A1F3-9AFA2A0B75F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271C-A690-4129-8568-9B4E12F17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3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6C4E3-B876-4F4E-A1F3-9AFA2A0B75F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0271C-A690-4129-8568-9B4E12F17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79" y="2869809"/>
            <a:ext cx="3993267" cy="36294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55633" y="746150"/>
            <a:ext cx="945817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হোসেনপুর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বালিকা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উচ্চ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বিদ্যালয়ের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পক্ষ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থেকে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13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স্বা</a:t>
            </a:r>
            <a:r>
              <a:rPr lang="en-US" sz="13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গ</a:t>
            </a:r>
            <a:r>
              <a:rPr lang="en-US" sz="13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ত</a:t>
            </a:r>
            <a:r>
              <a:rPr lang="en-US" sz="13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ম</a:t>
            </a:r>
            <a:endParaRPr lang="en-US" sz="13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042634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19531" y="1781531"/>
                <a:ext cx="11085086" cy="3877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as-IN" sz="80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চাপ</a:t>
                </a:r>
                <a:r>
                  <a:rPr lang="en-US" sz="80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ঃ</a:t>
                </a:r>
                <a:r>
                  <a:rPr lang="en-US" sz="44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as-IN" sz="4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চাপ </a:t>
                </a:r>
                <a:r>
                  <a:rPr lang="as-IN" sz="4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হল একক ক্ষেত্রফলে একটি </a:t>
                </a:r>
                <a:endPara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as-IN" sz="4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বস্তুর পৃষ্ঠতলে </a:t>
                </a:r>
                <a:r>
                  <a:rPr lang="en-US" sz="4400" b="1" dirty="0" err="1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সমকোণে</a:t>
                </a:r>
                <a:r>
                  <a:rPr lang="as-IN" sz="4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প্র</a:t>
                </a:r>
                <a:r>
                  <a:rPr lang="en-US" sz="4400" b="1" dirty="0" err="1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যু</a:t>
                </a:r>
                <a:r>
                  <a:rPr lang="as-IN" sz="4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ক্ত </a:t>
                </a:r>
                <a:r>
                  <a:rPr lang="as-IN" sz="4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বল</a:t>
                </a:r>
                <a:r>
                  <a:rPr lang="as-IN" sz="4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।</a:t>
                </a:r>
                <a:endPara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en-US" sz="1400" b="1" dirty="0" smtClean="0">
                  <a:solidFill>
                    <a:srgbClr val="C00000"/>
                  </a:solidFill>
                </a:endParaRPr>
              </a:p>
              <a:p>
                <a:pPr algn="ctr"/>
                <a:r>
                  <a:rPr lang="en-US" sz="44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চাপকে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44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4400" b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দ্বারা</a:t>
                </a:r>
                <a:r>
                  <a:rPr lang="en-US" sz="44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4400" b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প্রকাশ</a:t>
                </a:r>
                <a:r>
                  <a:rPr lang="en-US" sz="44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4400" b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করা</a:t>
                </a:r>
                <a:r>
                  <a:rPr lang="en-US" sz="44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4400" b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হয়</a:t>
                </a:r>
                <a:r>
                  <a:rPr lang="en-US" sz="44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।</a:t>
                </a:r>
              </a:p>
              <a:p>
                <a:pPr algn="ctr"/>
                <a:endParaRPr lang="en-US" sz="2000" b="1" dirty="0">
                  <a:solidFill>
                    <a:srgbClr val="002060"/>
                  </a:solidFill>
                  <a:latin typeface="NikoshBAN"/>
                </a:endParaRPr>
              </a:p>
              <a:p>
                <a:pPr algn="ctr"/>
                <a:r>
                  <a:rPr lang="en-US" sz="44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চাপের </a:t>
                </a:r>
                <a:r>
                  <a:rPr lang="en-US" sz="4400" b="1" dirty="0" err="1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একক</a:t>
                </a:r>
                <a:r>
                  <a:rPr lang="en-US" sz="44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𝑷𝒂</m:t>
                    </m:r>
                  </m:oMath>
                </a14:m>
                <a:r>
                  <a:rPr lang="en-US" sz="44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(</a:t>
                </a:r>
                <a:r>
                  <a:rPr lang="en-US" sz="4400" b="1" dirty="0" err="1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প্যাসকেল</a:t>
                </a:r>
                <a:r>
                  <a:rPr lang="en-US" sz="44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)</a:t>
                </a:r>
                <a:endParaRPr lang="en-US" sz="4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31" y="1781531"/>
                <a:ext cx="11085086" cy="3877985"/>
              </a:xfrm>
              <a:prstGeom prst="rect">
                <a:avLst/>
              </a:prstGeom>
              <a:blipFill rotWithShape="0">
                <a:blip r:embed="rId3"/>
                <a:stretch>
                  <a:fillRect l="-4345" t="-7075" r="-2365" b="-7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699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71464" y="1297024"/>
                <a:ext cx="8004517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চাপ</a:t>
                </a:r>
                <a:r>
                  <a:rPr lang="en-US" sz="4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4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4400" b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বল</a:t>
                </a:r>
                <a:r>
                  <a:rPr lang="en-US" sz="44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44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4400" b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এবং</a:t>
                </a:r>
                <a:r>
                  <a:rPr lang="en-US" sz="44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4400" b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ক্ষেত্রফল</a:t>
                </a:r>
                <a:r>
                  <a:rPr lang="en-US" sz="4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 </a:t>
                </a:r>
                <a:r>
                  <a:rPr lang="en-US" sz="4400" b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হলে</a:t>
                </a:r>
                <a:r>
                  <a:rPr lang="en-US" sz="44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4400" b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চাপের</a:t>
                </a:r>
                <a:r>
                  <a:rPr lang="en-US" sz="44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4400" b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সমিকরন</a:t>
                </a:r>
                <a:r>
                  <a:rPr lang="en-US" sz="44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4400" b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হবে</a:t>
                </a:r>
                <a:endParaRPr lang="en-US" sz="4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464" y="1297024"/>
                <a:ext cx="8004517" cy="1446550"/>
              </a:xfrm>
              <a:prstGeom prst="rect">
                <a:avLst/>
              </a:prstGeom>
              <a:blipFill rotWithShape="0">
                <a:blip r:embed="rId3"/>
                <a:stretch>
                  <a:fillRect l="-685" t="-10127" b="-223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61119" y="2940147"/>
                <a:ext cx="3543662" cy="2756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9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9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96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en-US" sz="96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den>
                      </m:f>
                    </m:oMath>
                  </m:oMathPara>
                </a14:m>
                <a:endParaRPr lang="en-US" sz="96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119" y="2940147"/>
                <a:ext cx="3543662" cy="27562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13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53653" y="2829988"/>
                <a:ext cx="9203995" cy="943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চাপের </a:t>
                </a:r>
                <a:r>
                  <a:rPr lang="en-US" sz="5400" b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মাত্রা</a:t>
                </a:r>
                <a:r>
                  <a:rPr lang="en-US" sz="54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54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en-US" sz="5400" b="1" i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=[</m:t>
                    </m:r>
                    <m:sSup>
                      <m:sSupPr>
                        <m:ctrlPr>
                          <a:rPr lang="en-US" sz="54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𝐌𝐋</m:t>
                        </m:r>
                      </m:e>
                      <m:sup>
                        <m:r>
                          <a:rPr lang="en-US" sz="54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sSup>
                      <m:sSupPr>
                        <m:ctrlPr>
                          <a:rPr lang="en-US" sz="54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US" sz="54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5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653" y="2829988"/>
                <a:ext cx="9203995" cy="943079"/>
              </a:xfrm>
              <a:prstGeom prst="rect">
                <a:avLst/>
              </a:prstGeom>
              <a:blipFill rotWithShape="0">
                <a:blip r:embed="rId3"/>
                <a:stretch>
                  <a:fillRect l="-3311" t="-19355" b="-4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915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5513" y="987120"/>
            <a:ext cx="832186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চাপ</a:t>
            </a:r>
            <a: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একটি</a:t>
            </a:r>
            <a: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স্কেলার</a:t>
            </a:r>
            <a: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রাশি</a:t>
            </a:r>
            <a: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তাই</a:t>
            </a:r>
            <a: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এর</a:t>
            </a:r>
            <a: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কোন</a:t>
            </a:r>
            <a: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দিক</a:t>
            </a:r>
            <a: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নেই</a:t>
            </a:r>
            <a: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। </a:t>
            </a:r>
          </a:p>
          <a:p>
            <a:pPr algn="ctr"/>
            <a:r>
              <a:rPr lang="en-US" sz="5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চাপ</a:t>
            </a:r>
            <a: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ধারণাটি</a:t>
            </a:r>
            <a: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কঠিন</a:t>
            </a:r>
            <a: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পদার্থ</a:t>
            </a:r>
            <a: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থেকে</a:t>
            </a:r>
            <a: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অনেক</a:t>
            </a:r>
            <a: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বেশি</a:t>
            </a:r>
            <a: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প্রয়োজনীয়</a:t>
            </a:r>
            <a: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তরল</a:t>
            </a:r>
            <a: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কিংবা</a:t>
            </a:r>
            <a: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বায়বীয়</a:t>
            </a:r>
            <a: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পদার্থে</a:t>
            </a:r>
            <a: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।</a:t>
            </a:r>
            <a:endParaRPr lang="en-US" sz="5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22010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6942" y="1451354"/>
            <a:ext cx="1017094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তরল</a:t>
            </a:r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6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বা</a:t>
            </a:r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6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বায়বীয়</a:t>
            </a:r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6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পদার্থ</a:t>
            </a:r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6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যখন</a:t>
            </a:r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6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চাপ</a:t>
            </a:r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6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প্রয়োগ</a:t>
            </a:r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6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করে</a:t>
            </a:r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6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তখন</a:t>
            </a:r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6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আসলে</a:t>
            </a:r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6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সেটি</a:t>
            </a:r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6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দিকের</a:t>
            </a:r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6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উপর</a:t>
            </a:r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6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নির্ভর</a:t>
            </a:r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6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করে</a:t>
            </a:r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6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না</a:t>
            </a:r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80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482436" y="2237102"/>
                <a:ext cx="9254837" cy="2325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1N </a:t>
                </a:r>
                <a:r>
                  <a:rPr lang="en-US" sz="4800" b="1" dirty="0" err="1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বল</a:t>
                </a:r>
                <a:r>
                  <a:rPr lang="en-US" sz="48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NikoshBAN"/>
                          </a:rPr>
                          <m:t>m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4800" b="1" dirty="0" err="1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ক্ষেত্রফলের</a:t>
                </a:r>
                <a:r>
                  <a:rPr lang="en-US" sz="48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4800" b="1" dirty="0" err="1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উপর</a:t>
                </a:r>
                <a:r>
                  <a:rPr lang="en-US" sz="48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4800" b="1" dirty="0" err="1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প্রয়োগ</a:t>
                </a:r>
                <a:r>
                  <a:rPr lang="en-US" sz="48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4800" b="1" dirty="0" err="1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করলে</a:t>
                </a:r>
                <a:r>
                  <a:rPr lang="en-US" sz="48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1Pa (1 </a:t>
                </a:r>
                <a:r>
                  <a:rPr lang="en-US" sz="4800" b="1" dirty="0" err="1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প্যাসকেল</a:t>
                </a:r>
                <a:r>
                  <a:rPr lang="en-US" sz="48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) </a:t>
                </a:r>
                <a:r>
                  <a:rPr lang="en-US" sz="4800" b="1" dirty="0" err="1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চাপ</a:t>
                </a:r>
                <a:r>
                  <a:rPr lang="en-US" sz="48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4800" b="1" dirty="0" err="1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প্রয়োগ</a:t>
                </a:r>
                <a:r>
                  <a:rPr lang="en-US" sz="48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4800" b="1" dirty="0" err="1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করা</a:t>
                </a:r>
                <a:r>
                  <a:rPr lang="en-US" sz="48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 </a:t>
                </a:r>
                <a:r>
                  <a:rPr lang="en-US" sz="4800" b="1" dirty="0" err="1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হয়</a:t>
                </a:r>
                <a:r>
                  <a:rPr lang="en-US" sz="48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</a:rPr>
                  <a:t>। </a:t>
                </a:r>
                <a:endParaRPr lang="en-US" sz="4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436" y="2237102"/>
                <a:ext cx="9254837" cy="2325060"/>
              </a:xfrm>
              <a:prstGeom prst="rect">
                <a:avLst/>
              </a:prstGeom>
              <a:blipFill rotWithShape="0">
                <a:blip r:embed="rId3"/>
                <a:stretch>
                  <a:fillRect l="-2767" t="-5774" r="-5007" b="-15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2912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5000" b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5729" y="2339788"/>
            <a:ext cx="9656811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ধন্যবাদ</a:t>
            </a:r>
            <a:r>
              <a:rPr lang="en-US" sz="19900" dirty="0" smtClean="0">
                <a:solidFill>
                  <a:srgbClr val="FF0000"/>
                </a:solidFill>
                <a:latin typeface="NikoshBAN"/>
              </a:rPr>
              <a:t> </a:t>
            </a:r>
            <a:endParaRPr lang="en-US" sz="19900" dirty="0">
              <a:solidFill>
                <a:srgbClr val="FF00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733314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859" y="1573308"/>
            <a:ext cx="1136276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সবাইকে</a:t>
            </a:r>
            <a:r>
              <a:rPr lang="en-US" sz="7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72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আজকের</a:t>
            </a:r>
            <a:r>
              <a:rPr lang="en-US" sz="7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72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ক্লাসে</a:t>
            </a:r>
            <a:r>
              <a:rPr lang="en-US" sz="7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</a:p>
          <a:p>
            <a:pPr algn="ctr"/>
            <a:r>
              <a:rPr lang="en-US" sz="16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অভিনন্দন</a:t>
            </a:r>
            <a:r>
              <a:rPr lang="en-US" sz="6600" dirty="0" smtClean="0">
                <a:latin typeface="NikoshBAN"/>
              </a:rPr>
              <a:t> </a:t>
            </a:r>
            <a:endParaRPr lang="en-US" sz="72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78278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11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8529" y="699247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b="1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5036" y="537445"/>
            <a:ext cx="1076117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পাঠ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পরিচিতি</a:t>
            </a:r>
            <a:endParaRPr lang="en-US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  <a:p>
            <a:pPr algn="ctr"/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বিষয়ের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নামঃ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পদার্থ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বিজ্ঞান</a:t>
            </a:r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  <a:p>
            <a:pPr algn="ctr"/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শ্রেণিঃ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নবম-দশম</a:t>
            </a:r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  <a:p>
            <a:pPr algn="ctr"/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অধ্যায়ঃ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পঞ্চম</a:t>
            </a:r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  <a:p>
            <a:pPr algn="ctr"/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অধ্যায়ের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নামঃ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পদার্থের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অবস্থা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ও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চাপ</a:t>
            </a:r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  <a:p>
            <a:pPr algn="ctr"/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পাঠঃ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৫.১ (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চাপ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)</a:t>
            </a:r>
          </a:p>
          <a:p>
            <a:pPr algn="ctr"/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সময়ঃ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৫০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মিনিট</a:t>
            </a:r>
            <a:endParaRPr lang="en-US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      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তারিখঃ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০৫/০৮/২০২০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খ্রি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।	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	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980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423" y="1519517"/>
            <a:ext cx="4052047" cy="22792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78634" y="457200"/>
            <a:ext cx="782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চিত্র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গুলো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দেখে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কি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বুঝতে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পেরেছ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?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423" y="4074459"/>
            <a:ext cx="3254771" cy="22792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679" y="1519517"/>
            <a:ext cx="4363059" cy="2279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953" y="3905250"/>
            <a:ext cx="4639235" cy="307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5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5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662" y="584335"/>
            <a:ext cx="1094946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আমাদের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আজকের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পাঠ</a:t>
            </a:r>
            <a:endParaRPr lang="en-US" sz="4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  <a:p>
            <a:pPr algn="ctr"/>
            <a:r>
              <a:rPr lang="en-US" sz="199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চাপ</a:t>
            </a:r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</a:p>
          <a:p>
            <a:pPr algn="ctr"/>
            <a:r>
              <a:rPr lang="en-US" sz="11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(Pressure)</a:t>
            </a:r>
            <a:endParaRPr lang="en-US" sz="115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21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3720" y="945813"/>
            <a:ext cx="106635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এই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পাঠ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শেষে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শিক্ষার্থীরা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….</a:t>
            </a:r>
          </a:p>
          <a:p>
            <a:endParaRPr lang="en-US" sz="3600" b="1" dirty="0">
              <a:latin typeface="NikoshBAN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800" b="1" dirty="0" err="1">
                <a:solidFill>
                  <a:srgbClr val="002060"/>
                </a:solidFill>
                <a:latin typeface="NikoshBAN"/>
              </a:rPr>
              <a:t>চাপের</a:t>
            </a:r>
            <a:r>
              <a:rPr lang="en-US" sz="48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/>
              </a:rPr>
              <a:t>মাত্রা</a:t>
            </a:r>
            <a:r>
              <a:rPr lang="en-US" sz="48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/>
              </a:rPr>
              <a:t>বলতে</a:t>
            </a:r>
            <a:r>
              <a:rPr lang="en-US" sz="48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/>
              </a:rPr>
              <a:t>পারবে</a:t>
            </a:r>
            <a:r>
              <a:rPr lang="en-US" sz="4800" b="1" dirty="0">
                <a:solidFill>
                  <a:srgbClr val="002060"/>
                </a:solidFill>
                <a:latin typeface="NikoshBAN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800" b="1" dirty="0" err="1">
                <a:solidFill>
                  <a:srgbClr val="002060"/>
                </a:solidFill>
                <a:latin typeface="NikoshBAN"/>
              </a:rPr>
              <a:t>চাপ</a:t>
            </a:r>
            <a:r>
              <a:rPr lang="en-US" sz="48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/>
              </a:rPr>
              <a:t>কি</a:t>
            </a:r>
            <a:r>
              <a:rPr lang="en-US" sz="48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/>
              </a:rPr>
              <a:t>বলতে</a:t>
            </a:r>
            <a:r>
              <a:rPr lang="en-US" sz="48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/>
              </a:rPr>
              <a:t>পারবে</a:t>
            </a:r>
            <a:r>
              <a:rPr lang="en-US" sz="4800" b="1" dirty="0">
                <a:solidFill>
                  <a:srgbClr val="002060"/>
                </a:solidFill>
                <a:latin typeface="NikoshBAN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800" b="1" dirty="0" err="1">
                <a:solidFill>
                  <a:srgbClr val="002060"/>
                </a:solidFill>
                <a:latin typeface="NikoshBAN"/>
              </a:rPr>
              <a:t>চাপের</a:t>
            </a:r>
            <a:r>
              <a:rPr lang="en-US" sz="48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/>
              </a:rPr>
              <a:t>কারনে</a:t>
            </a:r>
            <a:r>
              <a:rPr lang="en-US" sz="48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/>
              </a:rPr>
              <a:t>কি</a:t>
            </a:r>
            <a:r>
              <a:rPr lang="en-US" sz="48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/>
              </a:rPr>
              <a:t>ঘটে</a:t>
            </a:r>
            <a:r>
              <a:rPr lang="en-US" sz="48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/>
              </a:rPr>
              <a:t>তা</a:t>
            </a:r>
            <a:r>
              <a:rPr lang="en-US" sz="48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/>
              </a:rPr>
              <a:t>বলতে</a:t>
            </a:r>
            <a:r>
              <a:rPr lang="en-US" sz="48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/>
              </a:rPr>
              <a:t>পারবে</a:t>
            </a:r>
            <a:r>
              <a:rPr lang="en-US" sz="4800" b="1" dirty="0">
                <a:solidFill>
                  <a:srgbClr val="002060"/>
                </a:solidFill>
                <a:latin typeface="NikoshBAN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800" b="1" dirty="0" err="1">
                <a:solidFill>
                  <a:srgbClr val="002060"/>
                </a:solidFill>
                <a:latin typeface="NikoshBAN"/>
              </a:rPr>
              <a:t>চাপ</a:t>
            </a:r>
            <a:r>
              <a:rPr lang="en-US" sz="48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/>
              </a:rPr>
              <a:t>প্রয়োগের</a:t>
            </a:r>
            <a:r>
              <a:rPr lang="en-US" sz="48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/>
              </a:rPr>
              <a:t>বর্ণনা</a:t>
            </a:r>
            <a:r>
              <a:rPr lang="en-US" sz="48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/>
              </a:rPr>
              <a:t>করতে</a:t>
            </a:r>
            <a:r>
              <a:rPr lang="en-US" sz="48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/>
              </a:rPr>
              <a:t>পারবে</a:t>
            </a:r>
            <a:r>
              <a:rPr lang="en-US" sz="4800" b="1" dirty="0">
                <a:solidFill>
                  <a:srgbClr val="002060"/>
                </a:solidFill>
                <a:latin typeface="NikoshBAN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3768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173</Words>
  <Application>Microsoft Office PowerPoint</Application>
  <PresentationFormat>Widescreen</PresentationFormat>
  <Paragraphs>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Californian FB</vt:lpstr>
      <vt:lpstr>Cambria Math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37</cp:revision>
  <dcterms:created xsi:type="dcterms:W3CDTF">2020-09-04T04:47:31Z</dcterms:created>
  <dcterms:modified xsi:type="dcterms:W3CDTF">2020-09-07T02:01:42Z</dcterms:modified>
</cp:coreProperties>
</file>