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7"/>
  </p:notesMasterIdLst>
  <p:sldIdLst>
    <p:sldId id="257" r:id="rId2"/>
    <p:sldId id="258" r:id="rId3"/>
    <p:sldId id="260" r:id="rId4"/>
    <p:sldId id="280" r:id="rId5"/>
    <p:sldId id="261" r:id="rId6"/>
    <p:sldId id="290" r:id="rId7"/>
    <p:sldId id="281" r:id="rId8"/>
    <p:sldId id="297" r:id="rId9"/>
    <p:sldId id="289" r:id="rId10"/>
    <p:sldId id="291" r:id="rId11"/>
    <p:sldId id="282" r:id="rId12"/>
    <p:sldId id="292" r:id="rId13"/>
    <p:sldId id="293" r:id="rId14"/>
    <p:sldId id="294" r:id="rId15"/>
    <p:sldId id="262" r:id="rId16"/>
    <p:sldId id="263" r:id="rId17"/>
    <p:sldId id="295" r:id="rId18"/>
    <p:sldId id="296" r:id="rId19"/>
    <p:sldId id="298" r:id="rId20"/>
    <p:sldId id="283" r:id="rId21"/>
    <p:sldId id="264" r:id="rId22"/>
    <p:sldId id="267" r:id="rId23"/>
    <p:sldId id="286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27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AC93C-8109-43D9-8E32-BBE8B8C6873D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A555-CF60-49F0-B2F1-86A509B53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স্লাইডটিতে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সংশ্লিষ্ট ছবি অথবা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প্রদর্শন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শিক্ষার্থীদের যাচাই করতে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12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ধারণা দিতে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0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ধারণা দিতে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57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ধারণা দিতে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0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তথ্যপ্রযুক্তির পরিবর্তনের ক্রমধারা বর্ণনা দিয়ে দেখান হয়েছে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8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ডেক্সটপ ও ল্যাপটপ  সম্পর্কে ধারণা দিতে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3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ডেক্সটপ ও ল্যাপটপ  সম্পর্কে ধারণা দিতে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26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ডেক্সটপ ও ল্যাপটপ  সম্পর্কে ধারণা দিতে হবে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71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ফাই সম্পর্কে ধারণা দেয়া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5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একক কাজ মূল্যায়ন করা হয়েছে যাতে শিক্ষার্থী সহজেই উত্তর দিতে পারে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28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ফাই সম্পর্কে ধারণা দেয়া হয়েছে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9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জোড়ায় কাজ মূল্যায়ন করা হয়েছে যাতে শিক্ষার্থী সহজেই উত্তর দিতে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6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দলগত কাজ মূল্যায়ন করা হয়েছে যাতে শিক্ষার্থী সহজেই উত্তর দিতে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6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মোবাইলের বাজার সম্পর্কে ধারণা দিলে ভালো হতে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মোবাইলের বাজার সম্পর্কে ধারণা দিলে ভালো হতে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মোবাইলের বাজার সম্পর্কে ধারণা দিলে ভালো হতে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মোবাইলের বাজার সম্পর্কে ধারণা দিলে ভালো হতে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02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মোবাইলের বাজার সম্পর্কে ধারণা দিলে ভালো হতে পারে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7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ধারণা দিতে হবে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A555-CF60-49F0-B2F1-86A509B53C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7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28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9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21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6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58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6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8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4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83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2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7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685838-29E6-4D4E-A045-38C3690B341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397E9B-0333-4896-B155-9A406CA6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86943" y="785396"/>
            <a:ext cx="10249468" cy="55028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3256" y="1740533"/>
            <a:ext cx="3510961" cy="3540465"/>
          </a:xfrm>
          <a:prstGeom prst="roundRect">
            <a:avLst>
              <a:gd name="adj" fmla="val 85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823762" y="2148411"/>
            <a:ext cx="664780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6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1525" y="1708797"/>
            <a:ext cx="11065539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endParaRPr lang="en-US" sz="5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পিরাইটসের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নুড়ি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পাথরের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endParaRPr lang="en-US" sz="5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4602" y="689330"/>
            <a:ext cx="9871886" cy="769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44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অনিষ্টকারী</a:t>
            </a:r>
            <a:r>
              <a:rPr lang="en-US" sz="44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endParaRPr lang="bn-BD" sz="4400" b="1" dirty="0" smtClean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1783970" y="865253"/>
            <a:ext cx="866024" cy="384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417234" y="865254"/>
            <a:ext cx="866024" cy="384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09722" y="5377333"/>
            <a:ext cx="4285397" cy="426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0033" y="5005359"/>
            <a:ext cx="5377567" cy="4094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8992" y="642989"/>
            <a:ext cx="10446721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" y="2038223"/>
            <a:ext cx="4985518" cy="3245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52" y="1612624"/>
            <a:ext cx="5085247" cy="30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14636" y="4988171"/>
            <a:ext cx="4285397" cy="426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0033" y="5005359"/>
            <a:ext cx="5377567" cy="4094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1009" y="642203"/>
            <a:ext cx="10446721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ধাপসমূহ</a:t>
            </a:r>
            <a:endParaRPr lang="bn-BD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5" y="1626403"/>
            <a:ext cx="5024581" cy="2826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70" y="1626403"/>
            <a:ext cx="5015460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17540" y="4988171"/>
            <a:ext cx="4285397" cy="426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শুকানো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প্রয়োগের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0033" y="5005359"/>
            <a:ext cx="5377567" cy="4094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7184" y="702644"/>
            <a:ext cx="10446721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ধাপসমূহ</a:t>
            </a:r>
            <a:endParaRPr lang="bn-BD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2" y="1567546"/>
            <a:ext cx="4655127" cy="2793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6" y="1504296"/>
            <a:ext cx="4647304" cy="26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87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17540" y="4988171"/>
            <a:ext cx="4285397" cy="4266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তৈরিকৃত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0033" y="5005359"/>
            <a:ext cx="5377567" cy="4094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বাজারজাতকরণ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1960" y="719831"/>
            <a:ext cx="379614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4" name="Rectangle 13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2" y="1626403"/>
            <a:ext cx="4550312" cy="29648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4" y="1778695"/>
            <a:ext cx="5177055" cy="30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26" name="Rectangle 2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66576" y="2652150"/>
            <a:ext cx="37128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00469" y="3530969"/>
            <a:ext cx="3982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25978" y="4409788"/>
            <a:ext cx="44263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25978" y="5258917"/>
            <a:ext cx="50161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পিকড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ঝামা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4245" y="1332068"/>
            <a:ext cx="10154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ওয়ার্কস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ডিপার্টমেন্টের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(PWD)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মতানুসারে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33054" y="658721"/>
            <a:ext cx="9975273" cy="702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5" grpId="0"/>
      <p:bldP spid="28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69818" y="800199"/>
            <a:ext cx="10501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4411" y="5221055"/>
            <a:ext cx="478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1797726"/>
            <a:ext cx="4199708" cy="3203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98" y="1797725"/>
            <a:ext cx="5141158" cy="32037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9149" y="5217838"/>
            <a:ext cx="478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8906" y="4830273"/>
            <a:ext cx="478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715" y="4830273"/>
            <a:ext cx="478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কালভার্ট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99" y="1797726"/>
            <a:ext cx="5216369" cy="2938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4" y="1849779"/>
            <a:ext cx="4842106" cy="26864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7031" y="809417"/>
            <a:ext cx="4787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8906" y="4830273"/>
            <a:ext cx="543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রিটেইনিং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715" y="4830273"/>
            <a:ext cx="478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21" y="1673196"/>
            <a:ext cx="3976688" cy="297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6" y="1576165"/>
            <a:ext cx="4981919" cy="30757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657181"/>
            <a:ext cx="4786312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775438"/>
      </p:ext>
    </p:extLst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3277" y="695026"/>
            <a:ext cx="4597052" cy="76944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গুণাগুণ</a:t>
            </a:r>
            <a:endParaRPr lang="en-US" sz="1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881560" y="1267637"/>
            <a:ext cx="10443987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১।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শক্ত,টেকসই,দৃঢ়বদ্ধ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গঠন,ফাটলমুক্ত,ঝাঁঝরাহীন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হবে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</a:p>
          <a:p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২।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ইটের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রং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গাঢ়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লাল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তাম্র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রংয়ের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হবে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এবং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রঙের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সাম্যতা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থাকে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৩।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অপর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হাতুড়ির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আঘাতে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ধাতব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শব্দ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সৃষ্টি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হবে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</a:p>
          <a:p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৪। 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ইটের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আকার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সাম্য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থাকবে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এবং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পৃষ্ঠসমূহ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সমান্তরাল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কিন্তু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অমসৃণ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হবে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৫।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নখ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ছুরি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দ্বারা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আঁচড়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দিলে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কোনো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দাগ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পড়বে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</a:p>
          <a:p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৬। ২৪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ঘণ্টা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ভিজিয়ে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রাখলে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এটা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নিজস্ব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ওজনের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১/৬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অংশের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বেশি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পানি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শোষণ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করবে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না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৭।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ইটে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অতিরিক্ত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লাইম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চুন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থাকবে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</a:p>
          <a:p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৮।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ইট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কম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পোড়া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বা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বেশি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পোড়া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হবে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না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</a:p>
          <a:p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৯।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পানিতে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ভিজিয়ে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রাখলে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আদ্রতা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পরিবর্তনে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ইটের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আয়তন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পরিবর্তন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হবে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</a:p>
          <a:p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১০।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উৎকৃষ্ট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ইটের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তাপ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পরিবাহিতা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ন্যূনতম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হবে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878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reveal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41490" y="1651312"/>
            <a:ext cx="376437" cy="4421939"/>
            <a:chOff x="5798948" y="1583139"/>
            <a:chExt cx="268361" cy="326181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5"/>
          <p:cNvSpPr>
            <a:spLocks noGrp="1"/>
          </p:cNvSpPr>
          <p:nvPr/>
        </p:nvSpPr>
        <p:spPr>
          <a:xfrm>
            <a:off x="6701319" y="980255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এসএসসি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বিল্ডিং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মেইনটেন্যান্স-1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70324" y="666955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ontent Placeholder 4"/>
          <p:cNvSpPr>
            <a:spLocks noGrp="1"/>
          </p:cNvSpPr>
          <p:nvPr/>
        </p:nvSpPr>
        <p:spPr>
          <a:xfrm>
            <a:off x="974892" y="1483468"/>
            <a:ext cx="4906857" cy="46689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নকিপুর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এইচ,সি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০৭১৩০৫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mamajid10@gmail.com 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21" name="Rectangle 2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68" y="1132223"/>
            <a:ext cx="1777956" cy="20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3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1358" y="776061"/>
            <a:ext cx="3658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6182" y="3291563"/>
            <a:ext cx="9615053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2873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238" y="695026"/>
            <a:ext cx="10243572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4400" b="1" dirty="0" smtClean="0">
                <a:solidFill>
                  <a:srgbClr val="3333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1100" b="1" dirty="0">
              <a:solidFill>
                <a:srgbClr val="33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610" y="5133473"/>
            <a:ext cx="9105272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59" y="1579106"/>
            <a:ext cx="4686787" cy="3434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04" y="1554201"/>
            <a:ext cx="3613346" cy="36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810" y="1058912"/>
            <a:ext cx="4706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9243" y="2736572"/>
            <a:ext cx="99642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647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7527" y="2064307"/>
            <a:ext cx="10224655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পিকড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ঝামা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2217" y="683129"/>
            <a:ext cx="4343400" cy="1107996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5035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-Right Arrow 26"/>
          <p:cNvSpPr/>
          <p:nvPr/>
        </p:nvSpPr>
        <p:spPr>
          <a:xfrm>
            <a:off x="3581400" y="808779"/>
            <a:ext cx="5105400" cy="2125645"/>
          </a:xfrm>
          <a:prstGeom prst="leftRigh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as-IN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0493" y="3654363"/>
            <a:ext cx="5724395" cy="19747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-15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3" name="Rectangle 12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888" y="2934424"/>
            <a:ext cx="3587663" cy="26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10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55489" y="787789"/>
            <a:ext cx="9608233" cy="48111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8562" y="1377863"/>
            <a:ext cx="6200385" cy="3670125"/>
          </a:xfrm>
          <a:prstGeom prst="roundRect">
            <a:avLst>
              <a:gd name="adj" fmla="val 8594"/>
            </a:avLst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Group 10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2" name="Rectangle 11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369500" y="2593199"/>
            <a:ext cx="48113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4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85502" y="576273"/>
            <a:ext cx="10648702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দেখে তোমরা কী বুঝতে পারছো?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7" name="Rectangle 16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90165" y="5269173"/>
            <a:ext cx="8673353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3" y="1593369"/>
            <a:ext cx="7065819" cy="36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62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8265" y="781999"/>
            <a:ext cx="35445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6" y="1797662"/>
            <a:ext cx="5962650" cy="4226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81358" y="2437715"/>
            <a:ext cx="15553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ইট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01" y="1931781"/>
            <a:ext cx="4722202" cy="395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1491" y="1431118"/>
            <a:ext cx="9836727" cy="480131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11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bn-BD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উপাদানগুলি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dirty="0"/>
          </a:p>
          <a:p>
            <a:endParaRPr lang="en-US" sz="7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5527" y="193964"/>
            <a:ext cx="11692616" cy="6507087"/>
            <a:chOff x="614939" y="95534"/>
            <a:chExt cx="10852338" cy="6605517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97383" y="593203"/>
            <a:ext cx="46828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79281839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40" y="733782"/>
            <a:ext cx="4235887" cy="40761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8261" y="733782"/>
            <a:ext cx="985176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5775" y="3729521"/>
            <a:ext cx="11244263" cy="28007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কাদামাটি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ব্লকের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ছাঁচে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কাঁদামাটি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ঢালাই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শুকিয়ে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সদৃশ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9606" y="2047699"/>
            <a:ext cx="1026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467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2" y="1590806"/>
            <a:ext cx="6056039" cy="35611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9603" y="651008"/>
            <a:ext cx="9871886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সাইজ</a:t>
            </a:r>
            <a:endParaRPr lang="bn-BD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7" y="1796084"/>
            <a:ext cx="5086752" cy="377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9603" y="651008"/>
            <a:ext cx="9871886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endParaRPr lang="bn-BD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2948" y="95534"/>
            <a:ext cx="11655195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6" y="1640911"/>
            <a:ext cx="10317407" cy="43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04614" y="699140"/>
            <a:ext cx="9871886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en-US" sz="40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4000" b="1" dirty="0" smtClean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2948" y="0"/>
            <a:ext cx="11655195" cy="6605517"/>
            <a:chOff x="614939" y="95534"/>
            <a:chExt cx="10852338" cy="6605517"/>
          </a:xfrm>
        </p:grpSpPr>
        <p:sp>
          <p:nvSpPr>
            <p:cNvPr id="16" name="Rectangle 15"/>
            <p:cNvSpPr/>
            <p:nvPr/>
          </p:nvSpPr>
          <p:spPr>
            <a:xfrm>
              <a:off x="705347" y="189300"/>
              <a:ext cx="10677125" cy="6417985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939" y="95534"/>
              <a:ext cx="10852338" cy="6605517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0096942"/>
                  </p:ext>
                </p:extLst>
              </p:nvPr>
            </p:nvGraphicFramePr>
            <p:xfrm>
              <a:off x="951706" y="1468581"/>
              <a:ext cx="10297677" cy="4506025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5236603">
                      <a:extLst>
                        <a:ext uri="{9D8B030D-6E8A-4147-A177-3AD203B41FA5}">
                          <a16:colId xmlns:a16="http://schemas.microsoft.com/office/drawing/2014/main" val="3877343659"/>
                        </a:ext>
                      </a:extLst>
                    </a:gridCol>
                    <a:gridCol w="5061074">
                      <a:extLst>
                        <a:ext uri="{9D8B030D-6E8A-4147-A177-3AD203B41FA5}">
                          <a16:colId xmlns:a16="http://schemas.microsoft.com/office/drawing/2014/main" val="1392044032"/>
                        </a:ext>
                      </a:extLst>
                    </a:gridCol>
                  </a:tblGrid>
                  <a:tr h="452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উপাদান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হার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5089387"/>
                      </a:ext>
                    </a:extLst>
                  </a:tr>
                  <a:tr h="45218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err="1" smtClean="0"/>
                            <a:t>সিলিকা</a:t>
                          </a:r>
                          <a:r>
                            <a:rPr lang="en-US" sz="3200" dirty="0" smtClean="0"/>
                            <a:t> </a:t>
                          </a:r>
                          <a:r>
                            <a:rPr lang="en-US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𝑆𝑖𝑂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৫৫%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897398"/>
                      </a:ext>
                    </a:extLst>
                  </a:tr>
                  <a:tr h="45218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অ্যালুমিনা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𝐴𝑙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৩০%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7738110"/>
                      </a:ext>
                    </a:extLst>
                  </a:tr>
                  <a:tr h="45218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আয়রন</a:t>
                          </a:r>
                          <a:r>
                            <a:rPr lang="en-US" sz="3200" baseline="0" dirty="0" smtClean="0"/>
                            <a:t> </a:t>
                          </a:r>
                          <a:r>
                            <a:rPr lang="en-US" sz="3200" baseline="0" dirty="0" err="1" smtClean="0"/>
                            <a:t>অক্সাইড</a:t>
                          </a:r>
                          <a:r>
                            <a:rPr lang="en-US" sz="3200" baseline="0" dirty="0" smtClean="0"/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baseline="0" dirty="0" smtClean="0"/>
                            <a:t>)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৮%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3176378"/>
                      </a:ext>
                    </a:extLst>
                  </a:tr>
                  <a:tr h="45218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err="1" smtClean="0">
                              <a:solidFill>
                                <a:srgbClr val="00B050"/>
                              </a:solidFill>
                            </a:rPr>
                            <a:t>ম্যাগনেশিয়া</a:t>
                          </a:r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3200" dirty="0" err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MgO</a:t>
                          </a:r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3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৫%</a:t>
                          </a:r>
                          <a:endParaRPr lang="en-US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5792410"/>
                      </a:ext>
                    </a:extLst>
                  </a:tr>
                  <a:tr h="45218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err="1" smtClean="0"/>
                            <a:t>লাইম</a:t>
                          </a:r>
                          <a:r>
                            <a:rPr lang="en-US" sz="3200" dirty="0" smtClean="0"/>
                            <a:t> </a:t>
                          </a:r>
                          <a:r>
                            <a:rPr lang="en-US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32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</a:t>
                          </a:r>
                          <a:r>
                            <a:rPr lang="en-US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১%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3080586"/>
                      </a:ext>
                    </a:extLst>
                  </a:tr>
                  <a:tr h="45218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err="1" smtClean="0">
                              <a:solidFill>
                                <a:srgbClr val="002060"/>
                              </a:solidFill>
                            </a:rPr>
                            <a:t>জৈব</a:t>
                          </a:r>
                          <a:r>
                            <a:rPr lang="en-US" sz="32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3200" baseline="0" dirty="0" err="1" smtClean="0">
                              <a:solidFill>
                                <a:srgbClr val="002060"/>
                              </a:solidFill>
                            </a:rPr>
                            <a:t>পদাথ</a:t>
                          </a:r>
                          <a:endParaRPr lang="en-US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</a:rPr>
                            <a:t>১%</a:t>
                          </a:r>
                          <a:endParaRPr lang="en-US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204904"/>
                      </a:ext>
                    </a:extLst>
                  </a:tr>
                  <a:tr h="452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/>
                            <a:t>মোট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১০০%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6553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0096942"/>
                  </p:ext>
                </p:extLst>
              </p:nvPr>
            </p:nvGraphicFramePr>
            <p:xfrm>
              <a:off x="951706" y="1468581"/>
              <a:ext cx="10297677" cy="4506025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5236603">
                      <a:extLst>
                        <a:ext uri="{9D8B030D-6E8A-4147-A177-3AD203B41FA5}">
                          <a16:colId xmlns:a16="http://schemas.microsoft.com/office/drawing/2014/main" val="3877343659"/>
                        </a:ext>
                      </a:extLst>
                    </a:gridCol>
                    <a:gridCol w="5061074">
                      <a:extLst>
                        <a:ext uri="{9D8B030D-6E8A-4147-A177-3AD203B41FA5}">
                          <a16:colId xmlns:a16="http://schemas.microsoft.com/office/drawing/2014/main" val="1392044032"/>
                        </a:ext>
                      </a:extLst>
                    </a:gridCol>
                  </a:tblGrid>
                  <a:tr h="4521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উপাদান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হার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508938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6" t="-83333" r="-96973" b="-6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৫৫%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89739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6" t="-185263" r="-96973" b="-5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৩০%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773811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6" t="-285263" r="-96973" b="-43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৮%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317637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err="1" smtClean="0">
                              <a:solidFill>
                                <a:srgbClr val="00B050"/>
                              </a:solidFill>
                            </a:rPr>
                            <a:t>ম্যাগনেশিয়া</a:t>
                          </a:r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3200" dirty="0" err="1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MgO</a:t>
                          </a:r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3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৫%</a:t>
                          </a:r>
                          <a:endParaRPr lang="en-US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579241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err="1" smtClean="0"/>
                            <a:t>লাইম</a:t>
                          </a:r>
                          <a:r>
                            <a:rPr lang="en-US" sz="3200" dirty="0" smtClean="0"/>
                            <a:t> </a:t>
                          </a:r>
                          <a:r>
                            <a:rPr lang="en-US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32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CaO</a:t>
                          </a:r>
                          <a:r>
                            <a:rPr lang="en-US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১%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308058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err="1" smtClean="0">
                              <a:solidFill>
                                <a:srgbClr val="002060"/>
                              </a:solidFill>
                            </a:rPr>
                            <a:t>জৈব</a:t>
                          </a:r>
                          <a:r>
                            <a:rPr lang="en-US" sz="3200" baseline="0" dirty="0" smtClean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3200" baseline="0" dirty="0" err="1" smtClean="0">
                              <a:solidFill>
                                <a:srgbClr val="002060"/>
                              </a:solidFill>
                            </a:rPr>
                            <a:t>পদাথ</a:t>
                          </a:r>
                          <a:endParaRPr lang="en-US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rgbClr val="002060"/>
                              </a:solidFill>
                            </a:rPr>
                            <a:t>১%</a:t>
                          </a:r>
                          <a:endParaRPr lang="en-US" sz="32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220490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/>
                            <a:t>মোট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১০০%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6553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80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1728</TotalTime>
  <Words>827</Words>
  <Application>Microsoft Office PowerPoint</Application>
  <PresentationFormat>Widescreen</PresentationFormat>
  <Paragraphs>164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Garamond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Dell</cp:lastModifiedBy>
  <cp:revision>476</cp:revision>
  <dcterms:created xsi:type="dcterms:W3CDTF">2019-09-03T15:26:49Z</dcterms:created>
  <dcterms:modified xsi:type="dcterms:W3CDTF">2020-09-05T01:46:27Z</dcterms:modified>
</cp:coreProperties>
</file>