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7" r:id="rId2"/>
    <p:sldId id="262" r:id="rId3"/>
    <p:sldId id="263" r:id="rId4"/>
    <p:sldId id="264" r:id="rId5"/>
    <p:sldId id="274" r:id="rId6"/>
    <p:sldId id="265" r:id="rId7"/>
    <p:sldId id="267" r:id="rId8"/>
    <p:sldId id="268" r:id="rId9"/>
    <p:sldId id="270" r:id="rId10"/>
    <p:sldId id="271" r:id="rId11"/>
    <p:sldId id="266" r:id="rId12"/>
    <p:sldId id="278" r:id="rId13"/>
    <p:sldId id="275" r:id="rId14"/>
    <p:sldId id="279" r:id="rId15"/>
    <p:sldId id="280" r:id="rId16"/>
  </p:sldIdLst>
  <p:sldSz cx="10607675" cy="7223125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5">
          <p15:clr>
            <a:srgbClr val="A4A3A4"/>
          </p15:clr>
        </p15:guide>
        <p15:guide id="2" pos="3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84"/>
      </p:cViewPr>
      <p:guideLst>
        <p:guide orient="horz" pos="2275"/>
        <p:guide pos="33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576" y="2243852"/>
            <a:ext cx="9016524" cy="15482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1151" y="4093104"/>
            <a:ext cx="7425373" cy="18459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D8D-89FB-4BC9-BB35-EBECE1E2C1E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E7C9-34B7-47A3-A6D9-C635CD2AD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D8D-89FB-4BC9-BB35-EBECE1E2C1E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E7C9-34B7-47A3-A6D9-C635CD2AD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0564" y="289261"/>
            <a:ext cx="2386727" cy="61630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384" y="289261"/>
            <a:ext cx="6983386" cy="61630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D8D-89FB-4BC9-BB35-EBECE1E2C1E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E7C9-34B7-47A3-A6D9-C635CD2AD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D8D-89FB-4BC9-BB35-EBECE1E2C1E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E7C9-34B7-47A3-A6D9-C635CD2AD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33" y="4641527"/>
            <a:ext cx="9016524" cy="1434593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33" y="3061470"/>
            <a:ext cx="9016524" cy="158005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D8D-89FB-4BC9-BB35-EBECE1E2C1E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E7C9-34B7-47A3-A6D9-C635CD2AD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0384" y="1685397"/>
            <a:ext cx="4685056" cy="476692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2235" y="1685397"/>
            <a:ext cx="4685056" cy="476692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D8D-89FB-4BC9-BB35-EBECE1E2C1E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E7C9-34B7-47A3-A6D9-C635CD2AD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85" y="1616844"/>
            <a:ext cx="4686899" cy="6738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385" y="2290667"/>
            <a:ext cx="4686899" cy="416165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8553" y="1616844"/>
            <a:ext cx="4688740" cy="6738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8553" y="2290667"/>
            <a:ext cx="4688740" cy="416165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D8D-89FB-4BC9-BB35-EBECE1E2C1E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E7C9-34B7-47A3-A6D9-C635CD2AD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D8D-89FB-4BC9-BB35-EBECE1E2C1E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E7C9-34B7-47A3-A6D9-C635CD2AD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D8D-89FB-4BC9-BB35-EBECE1E2C1E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E7C9-34B7-47A3-A6D9-C635CD2AD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85" y="287588"/>
            <a:ext cx="3489852" cy="122391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307" y="287589"/>
            <a:ext cx="5929986" cy="616473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85" y="1511507"/>
            <a:ext cx="3489852" cy="494081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D8D-89FB-4BC9-BB35-EBECE1E2C1E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E7C9-34B7-47A3-A6D9-C635CD2AD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179" y="5056188"/>
            <a:ext cx="6364605" cy="59691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79179" y="645400"/>
            <a:ext cx="6364605" cy="4333875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9179" y="5653100"/>
            <a:ext cx="6364605" cy="847713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D8D-89FB-4BC9-BB35-EBECE1E2C1E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E7C9-34B7-47A3-A6D9-C635CD2AD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384" y="289260"/>
            <a:ext cx="9546908" cy="1203854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84" y="1685397"/>
            <a:ext cx="9546908" cy="476692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0384" y="6694768"/>
            <a:ext cx="2475124" cy="38456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BBD8D-89FB-4BC9-BB35-EBECE1E2C1E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24289" y="6694768"/>
            <a:ext cx="3359097" cy="38456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2167" y="6694768"/>
            <a:ext cx="2475124" cy="38456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E7C9-34B7-47A3-A6D9-C635CD2AD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arisalboard.gov.bd/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book.gov.bd/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1681204" y="1679671"/>
            <a:ext cx="2719303" cy="3305392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176" dirty="0">
                <a:solidFill>
                  <a:srgbClr val="00B050"/>
                </a:solidFill>
              </a:rPr>
              <a:t>সব্বাইকে</a:t>
            </a:r>
            <a:r>
              <a:rPr lang="bn-IN" sz="4176" dirty="0"/>
              <a:t> </a:t>
            </a:r>
          </a:p>
          <a:p>
            <a:pPr algn="ctr"/>
            <a:r>
              <a:rPr lang="bn-IN" sz="4176" dirty="0">
                <a:solidFill>
                  <a:srgbClr val="FF0000"/>
                </a:solidFill>
              </a:rPr>
              <a:t>এক </a:t>
            </a:r>
            <a:r>
              <a:rPr lang="bn-IN" sz="4176" dirty="0"/>
              <a:t> </a:t>
            </a:r>
          </a:p>
          <a:p>
            <a:pPr algn="ctr"/>
            <a:r>
              <a:rPr lang="bn-IN" sz="4176" dirty="0">
                <a:solidFill>
                  <a:srgbClr val="002060"/>
                </a:solidFill>
              </a:rPr>
              <a:t>গুচ্ছ </a:t>
            </a:r>
            <a:endParaRPr lang="bn-IN" sz="4176" dirty="0"/>
          </a:p>
          <a:p>
            <a:pPr algn="ctr"/>
            <a:r>
              <a:rPr lang="bn-IN" sz="4176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4176" dirty="0"/>
              <a:t> </a:t>
            </a:r>
            <a:r>
              <a:rPr lang="bn-IN" sz="4176" dirty="0">
                <a:solidFill>
                  <a:srgbClr val="00B050"/>
                </a:solidFill>
              </a:rPr>
              <a:t>শুভেচ্ছা </a:t>
            </a:r>
            <a:endParaRPr lang="en-US" sz="4176" dirty="0">
              <a:solidFill>
                <a:srgbClr val="00B050"/>
              </a:solidFill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901391" y="-254954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487363" y="6474032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118009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9718502" y="-15328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8504" y="1292506"/>
            <a:ext cx="4165286" cy="2682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74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14368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18" y="853618"/>
            <a:ext cx="4212156" cy="2557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ostal-cash-c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873" y="3696586"/>
            <a:ext cx="4022692" cy="25337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ukash_header1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637" y="1401762"/>
            <a:ext cx="3895452" cy="26028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>
            <a:hlinkClick r:id="rId5"/>
          </p:cNvPr>
          <p:cNvSpPr/>
          <p:nvPr/>
        </p:nvSpPr>
        <p:spPr>
          <a:xfrm>
            <a:off x="5465488" y="4552773"/>
            <a:ext cx="4038600" cy="10433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www.bkash.com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0607675" cy="7223125"/>
          </a:xfrm>
          <a:prstGeom prst="rect">
            <a:avLst/>
          </a:prstGeom>
          <a:noFill/>
          <a:ln w="2254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852673" y="-223727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00273" y="648936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0" y="-118009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9718502" y="-15328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1-20140916-Rajib-336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37" y="1020762"/>
            <a:ext cx="6666186" cy="533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mmigrant-passport-office-hassle-300x267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2179637" y="639762"/>
            <a:ext cx="58674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10607675" cy="7223125"/>
          </a:xfrm>
          <a:prstGeom prst="rect">
            <a:avLst/>
          </a:prstGeom>
          <a:noFill/>
          <a:ln w="2254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PG_Gas_cylind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637" y="487362"/>
            <a:ext cx="3886200" cy="6182591"/>
          </a:xfrm>
          <a:prstGeom prst="rect">
            <a:avLst/>
          </a:prstGeom>
        </p:spPr>
      </p:pic>
      <p:pic>
        <p:nvPicPr>
          <p:cNvPr id="12" name="Picture 11" descr="BR_tick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637" y="715962"/>
            <a:ext cx="4267200" cy="5785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112837" y="2849562"/>
            <a:ext cx="8077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BD" sz="5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প্রদর্শিত চিত্র থেকে আইসিটি প্রয়োগের ক্ষেত্রসমূহ বর্ণনা কর। </a:t>
            </a:r>
            <a:endParaRPr lang="en-US" sz="5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852673" y="-223727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00273" y="648936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0" y="-118009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9718502" y="-15328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 txBox="1">
            <a:spLocks/>
          </p:cNvSpPr>
          <p:nvPr/>
        </p:nvSpPr>
        <p:spPr>
          <a:xfrm>
            <a:off x="-852673" y="-223727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00273" y="648936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118009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9718502" y="-15328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44690"/>
              </p:ext>
            </p:extLst>
          </p:nvPr>
        </p:nvGraphicFramePr>
        <p:xfrm>
          <a:off x="1646237" y="742200"/>
          <a:ext cx="707178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892"/>
                <a:gridCol w="353589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bn-IN" sz="3200" dirty="0" smtClean="0"/>
                        <a:t>* নিবন্ধন</a:t>
                      </a:r>
                      <a:r>
                        <a:rPr lang="bn-IN" sz="3200" baseline="0" dirty="0" smtClean="0"/>
                        <a:t> করার জন্য কতবার অফিসে যেতে হয়?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(ক) একবার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(খ) দু’বার 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(গ)</a:t>
                      </a:r>
                      <a:r>
                        <a:rPr lang="bn-IN" sz="3200" baseline="0" dirty="0" smtClean="0"/>
                        <a:t> তিনবার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(ঘ)</a:t>
                      </a:r>
                      <a:r>
                        <a:rPr lang="bn-IN" sz="3200" baseline="0" dirty="0" smtClean="0"/>
                        <a:t> চারবার 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0854"/>
              </p:ext>
            </p:extLst>
          </p:nvPr>
        </p:nvGraphicFramePr>
        <p:xfrm>
          <a:off x="1112838" y="2925762"/>
          <a:ext cx="8458201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1847849"/>
                <a:gridCol w="2037863"/>
                <a:gridCol w="2457939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bn-IN" sz="3200" dirty="0" smtClean="0"/>
                        <a:t>* অফিসে</a:t>
                      </a:r>
                      <a:r>
                        <a:rPr lang="bn-IN" sz="3200" baseline="0" dirty="0" smtClean="0"/>
                        <a:t> আইসিটি ব্যবহারের ফলে... 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)</a:t>
                      </a:r>
                      <a:r>
                        <a:rPr lang="bn-IN" sz="3200" baseline="0" dirty="0" smtClean="0"/>
                        <a:t> তথ্য জনগনের কাছে যায়; </a:t>
                      </a:r>
                      <a:endParaRPr lang="en-US" sz="3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3200" dirty="0" smtClean="0"/>
                        <a:t>(ii)</a:t>
                      </a:r>
                      <a:r>
                        <a:rPr lang="bn-IN" sz="3200" dirty="0" smtClean="0"/>
                        <a:t> সেবার</a:t>
                      </a:r>
                      <a:r>
                        <a:rPr lang="bn-IN" sz="3200" baseline="0" dirty="0" smtClean="0"/>
                        <a:t> মান উন্নয়ন হয়;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3200" dirty="0" smtClean="0"/>
                        <a:t>(iii)</a:t>
                      </a:r>
                      <a:r>
                        <a:rPr lang="bn-IN" sz="3200" dirty="0" smtClean="0"/>
                        <a:t> সরকারি</a:t>
                      </a:r>
                      <a:r>
                        <a:rPr lang="bn-IN" sz="3200" baseline="0" dirty="0" smtClean="0"/>
                        <a:t> অংশগ্রহন নিশ্চিত হয়। 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/>
                        <a:t>(ক)</a:t>
                      </a:r>
                      <a:r>
                        <a:rPr lang="bn-IN" sz="2800" baseline="0" dirty="0" smtClean="0"/>
                        <a:t> </a:t>
                      </a:r>
                      <a:r>
                        <a:rPr lang="en-US" sz="2800" dirty="0" smtClean="0"/>
                        <a:t>(</a:t>
                      </a:r>
                      <a:r>
                        <a:rPr lang="en-US" sz="2800" dirty="0" err="1" smtClean="0"/>
                        <a:t>i</a:t>
                      </a:r>
                      <a:r>
                        <a:rPr lang="en-US" sz="2800" dirty="0" smtClean="0"/>
                        <a:t>)</a:t>
                      </a:r>
                      <a:r>
                        <a:rPr lang="bn-IN" sz="2800" baseline="0" dirty="0" smtClean="0"/>
                        <a:t> ,</a:t>
                      </a:r>
                      <a:r>
                        <a:rPr lang="en-US" sz="2800" dirty="0" smtClean="0"/>
                        <a:t> (ii)</a:t>
                      </a:r>
                      <a:r>
                        <a:rPr lang="bn-IN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/>
                        <a:t>(খ)</a:t>
                      </a:r>
                      <a:r>
                        <a:rPr lang="bn-IN" sz="2800" baseline="0" dirty="0" smtClean="0"/>
                        <a:t> </a:t>
                      </a:r>
                      <a:r>
                        <a:rPr lang="en-US" sz="2800" dirty="0" smtClean="0"/>
                        <a:t>(ii)</a:t>
                      </a:r>
                      <a:r>
                        <a:rPr lang="bn-IN" sz="2800" dirty="0" smtClean="0"/>
                        <a:t> ,</a:t>
                      </a:r>
                      <a:r>
                        <a:rPr lang="en-US" sz="2800" dirty="0" smtClean="0"/>
                        <a:t> (iii)</a:t>
                      </a:r>
                      <a:r>
                        <a:rPr lang="bn-IN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/>
                        <a:t>(গ)</a:t>
                      </a:r>
                      <a:r>
                        <a:rPr lang="en-US" sz="2800" dirty="0" smtClean="0"/>
                        <a:t> (</a:t>
                      </a:r>
                      <a:r>
                        <a:rPr lang="en-US" sz="2800" dirty="0" err="1" smtClean="0"/>
                        <a:t>i</a:t>
                      </a:r>
                      <a:r>
                        <a:rPr lang="en-US" sz="2800" dirty="0" smtClean="0"/>
                        <a:t>)</a:t>
                      </a:r>
                      <a:r>
                        <a:rPr lang="bn-IN" sz="2800" baseline="0" dirty="0" smtClean="0"/>
                        <a:t> ,</a:t>
                      </a:r>
                      <a:r>
                        <a:rPr lang="en-US" sz="2800" dirty="0" smtClean="0"/>
                        <a:t> </a:t>
                      </a:r>
                      <a:r>
                        <a:rPr lang="bn-IN" sz="2800" dirty="0" smtClean="0"/>
                        <a:t> </a:t>
                      </a:r>
                      <a:r>
                        <a:rPr lang="en-US" sz="2800" dirty="0" smtClean="0"/>
                        <a:t> (iii)</a:t>
                      </a:r>
                      <a:r>
                        <a:rPr lang="bn-IN" sz="2800" dirty="0" smtClean="0"/>
                        <a:t> </a:t>
                      </a: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/>
                        <a:t>(ঘ)</a:t>
                      </a:r>
                      <a:r>
                        <a:rPr lang="bn-IN" sz="2800" baseline="0" dirty="0" smtClean="0"/>
                        <a:t> </a:t>
                      </a:r>
                      <a:r>
                        <a:rPr lang="en-US" sz="2800" dirty="0" smtClean="0"/>
                        <a:t>(</a:t>
                      </a:r>
                      <a:r>
                        <a:rPr lang="en-US" sz="2800" dirty="0" err="1" smtClean="0"/>
                        <a:t>i</a:t>
                      </a:r>
                      <a:r>
                        <a:rPr lang="en-US" sz="2800" dirty="0" smtClean="0"/>
                        <a:t>)</a:t>
                      </a:r>
                      <a:r>
                        <a:rPr lang="bn-IN" sz="2800" baseline="0" dirty="0" smtClean="0"/>
                        <a:t> ,</a:t>
                      </a:r>
                      <a:r>
                        <a:rPr lang="en-US" sz="2800" dirty="0" smtClean="0"/>
                        <a:t>(ii)</a:t>
                      </a:r>
                      <a:r>
                        <a:rPr lang="bn-IN" sz="2800" dirty="0" smtClean="0"/>
                        <a:t> ,</a:t>
                      </a:r>
                      <a:r>
                        <a:rPr lang="en-US" sz="2800" dirty="0" smtClean="0"/>
                        <a:t> (iii)</a:t>
                      </a:r>
                      <a:r>
                        <a:rPr lang="bn-IN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4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9737" y="1037718"/>
            <a:ext cx="3886200" cy="144655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8800" u="dbl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6000" u="dbl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NikoshBAN" pitchFamily="2" charset="0"/>
                <a:cs typeface="NikoshBAN" pitchFamily="2" charset="0"/>
              </a:rPr>
              <a:t>ড়ির কাজ</a:t>
            </a:r>
            <a:endParaRPr lang="en-US" sz="6000" u="dbl" dirty="0">
              <a:uFill>
                <a:solidFill>
                  <a:schemeClr val="accent6">
                    <a:lumMod val="75000"/>
                  </a:schemeClr>
                </a:solidFill>
              </a:u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966" y="2602277"/>
            <a:ext cx="80772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আশে পাশে সরকারি ও বেসরকারি কর্মকান্ডে আইসিটি প্রয়োগের ক্ষেত্র ও সুবিধা-অসুবিধার একটি তালিকা তৈরী কর। </a:t>
            </a:r>
            <a:endParaRPr lang="en-US" sz="5400" b="1" dirty="0"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607675" cy="7223125"/>
          </a:xfrm>
          <a:prstGeom prst="rect">
            <a:avLst/>
          </a:prstGeom>
          <a:noFill/>
          <a:ln w="2254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852673" y="-223727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00273" y="648936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0" y="-118009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9718502" y="-15328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4"/>
          <p:cNvSpPr txBox="1">
            <a:spLocks/>
          </p:cNvSpPr>
          <p:nvPr/>
        </p:nvSpPr>
        <p:spPr>
          <a:xfrm>
            <a:off x="-792163" y="-271937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792163" y="6473024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0" y="-363701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9718502" y="-261020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237905" y="1204095"/>
            <a:ext cx="6191365" cy="4319695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84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784" dirty="0">
                <a:solidFill>
                  <a:schemeClr val="tx1"/>
                </a:solidFill>
              </a:rPr>
              <a:t> </a:t>
            </a:r>
          </a:p>
          <a:p>
            <a:r>
              <a:rPr lang="en-US" sz="2784" dirty="0">
                <a:solidFill>
                  <a:schemeClr val="tx1"/>
                </a:solidFill>
              </a:rPr>
              <a:t>                              </a:t>
            </a:r>
            <a:r>
              <a:rPr lang="bn-IN" sz="2436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784" dirty="0">
                <a:solidFill>
                  <a:schemeClr val="tx1"/>
                </a:solidFill>
              </a:rPr>
              <a:t>সহকারি শিক্ষক (বিজ্ঞান)</a:t>
            </a:r>
          </a:p>
          <a:p>
            <a:r>
              <a:rPr lang="bn-IN" sz="2784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784" dirty="0">
                <a:solidFill>
                  <a:schemeClr val="tx1"/>
                </a:solidFill>
              </a:rPr>
              <a:t>, </a:t>
            </a:r>
            <a:r>
              <a:rPr lang="bn-IN" sz="2784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784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784" dirty="0">
                <a:solidFill>
                  <a:schemeClr val="tx1"/>
                </a:solidFill>
              </a:rPr>
              <a:t>ইমেইল- </a:t>
            </a:r>
            <a:r>
              <a:rPr lang="en-US" sz="2784" dirty="0">
                <a:solidFill>
                  <a:schemeClr val="tx1"/>
                </a:solidFill>
              </a:rPr>
              <a:t>atnazmul81@gmail.com</a:t>
            </a:r>
            <a:endParaRPr lang="en-US" sz="2784" u="sng" dirty="0">
              <a:solidFill>
                <a:schemeClr val="tx1"/>
              </a:solidFill>
            </a:endParaRPr>
          </a:p>
          <a:p>
            <a:r>
              <a:rPr lang="en-US" sz="2784" dirty="0">
                <a:solidFill>
                  <a:schemeClr val="tx1"/>
                </a:solidFill>
              </a:rPr>
              <a:t>Facebook- </a:t>
            </a:r>
            <a:r>
              <a:rPr lang="en-US" sz="2784" dirty="0" err="1" smtClean="0">
                <a:solidFill>
                  <a:schemeClr val="tx1"/>
                </a:solidFill>
              </a:rPr>
              <a:t>Nazmul</a:t>
            </a:r>
            <a:r>
              <a:rPr lang="en-US" sz="2784" dirty="0" smtClean="0">
                <a:solidFill>
                  <a:schemeClr val="tx1"/>
                </a:solidFill>
              </a:rPr>
              <a:t> </a:t>
            </a:r>
            <a:r>
              <a:rPr lang="en-US" sz="2784" dirty="0" err="1" smtClean="0">
                <a:solidFill>
                  <a:schemeClr val="tx1"/>
                </a:solidFill>
              </a:rPr>
              <a:t>Haque</a:t>
            </a:r>
            <a:r>
              <a:rPr lang="en-US" sz="2784" dirty="0" smtClean="0">
                <a:solidFill>
                  <a:schemeClr val="tx1"/>
                </a:solidFill>
              </a:rPr>
              <a:t> </a:t>
            </a:r>
            <a:r>
              <a:rPr lang="en-US" sz="2784" smtClean="0">
                <a:solidFill>
                  <a:schemeClr val="tx1"/>
                </a:solidFill>
              </a:rPr>
              <a:t>Shamim</a:t>
            </a:r>
            <a:endParaRPr lang="en-US" sz="2784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70" y="551811"/>
            <a:ext cx="2184677" cy="21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301" y="1634413"/>
            <a:ext cx="2324415" cy="491288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265" dirty="0"/>
              <a:t>সব্বাইকে </a:t>
            </a:r>
          </a:p>
          <a:p>
            <a:r>
              <a:rPr lang="bn-IN" sz="6265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6265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6265" dirty="0">
                <a:solidFill>
                  <a:srgbClr val="0070C0"/>
                </a:solidFill>
              </a:rPr>
              <a:t>ধন্যবাদ</a:t>
            </a:r>
            <a:r>
              <a:rPr lang="en-US" sz="100" dirty="0">
                <a:solidFill>
                  <a:srgbClr val="0070C0"/>
                </a:solidFill>
              </a:rPr>
              <a:t>[</a:t>
            </a:r>
            <a:r>
              <a:rPr lang="bn-IN" sz="6265" dirty="0">
                <a:solidFill>
                  <a:srgbClr val="0070C0"/>
                </a:solidFill>
              </a:rPr>
              <a:t> </a:t>
            </a:r>
            <a:r>
              <a:rPr lang="en-US" sz="348" dirty="0">
                <a:solidFill>
                  <a:srgbClr val="0070C0"/>
                </a:solidFill>
              </a:rPr>
              <a:t>[</a:t>
            </a:r>
            <a:r>
              <a:rPr lang="en-US" sz="100" dirty="0">
                <a:solidFill>
                  <a:srgbClr val="0070C0"/>
                </a:solidFill>
              </a:rPr>
              <a:t>]</a:t>
            </a:r>
            <a:endParaRPr lang="en-US" sz="6265" dirty="0">
              <a:solidFill>
                <a:srgbClr val="0070C0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77818" y="-261662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77818" y="6436962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118009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9718502" y="-15328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77" y="1423729"/>
            <a:ext cx="5227202" cy="4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499" y="1020083"/>
            <a:ext cx="7391400" cy="25914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bn-BD" sz="28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bn-BD" sz="28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bn-BD" sz="28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bn-BD" sz="28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8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07675" cy="7223125"/>
          </a:xfrm>
          <a:prstGeom prst="rect">
            <a:avLst/>
          </a:prstGeom>
          <a:noFill/>
          <a:ln w="2254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3056" y="1249362"/>
            <a:ext cx="5867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0099"/>
                </a:solidFill>
              </a:rPr>
              <a:t>Sub: </a:t>
            </a:r>
            <a:r>
              <a:rPr lang="en-US" sz="11500" dirty="0" err="1" smtClean="0">
                <a:solidFill>
                  <a:srgbClr val="000099"/>
                </a:solidFill>
              </a:rPr>
              <a:t>Ict</a:t>
            </a:r>
            <a:endParaRPr lang="en-US" sz="11500" dirty="0" smtClean="0">
              <a:solidFill>
                <a:srgbClr val="000099"/>
              </a:solidFill>
            </a:endParaRPr>
          </a:p>
          <a:p>
            <a:r>
              <a:rPr lang="en-US" sz="11500" dirty="0" smtClean="0">
                <a:solidFill>
                  <a:srgbClr val="000099"/>
                </a:solidFill>
              </a:rPr>
              <a:t>Class: 8</a:t>
            </a:r>
            <a:endParaRPr lang="en-US" sz="11500" dirty="0">
              <a:solidFill>
                <a:srgbClr val="000099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92163" y="-24772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77501" y="647976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118009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9718502" y="-15328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7979_0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21" y="3631860"/>
            <a:ext cx="38100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5" y="578191"/>
            <a:ext cx="3816675" cy="2901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Secretari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694" y="2884264"/>
            <a:ext cx="4411662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0"/>
            <a:ext cx="10607675" cy="7223125"/>
          </a:xfrm>
          <a:prstGeom prst="rect">
            <a:avLst/>
          </a:prstGeom>
          <a:noFill/>
          <a:ln w="2254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nderstanding-Your-Compu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443" y="560311"/>
            <a:ext cx="35262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792163" y="-266011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563563" y="648936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0" y="-118009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9718502" y="-15328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607675" cy="7223125"/>
          </a:xfrm>
          <a:prstGeom prst="rect">
            <a:avLst/>
          </a:prstGeom>
          <a:noFill/>
          <a:ln w="2254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88414" y="1567231"/>
            <a:ext cx="8001000" cy="3581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99CC"/>
                </a:solidFill>
                <a:latin typeface="NikoshBAN" pitchFamily="2" charset="0"/>
                <a:cs typeface="NikoshBAN" pitchFamily="2" charset="0"/>
              </a:rPr>
              <a:t>যা পড়াব-</a:t>
            </a:r>
          </a:p>
          <a:p>
            <a:pPr algn="ctr"/>
            <a:r>
              <a:rPr lang="bn-IN" sz="6000" dirty="0">
                <a:solidFill>
                  <a:srgbClr val="0099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99CC"/>
                </a:solidFill>
                <a:latin typeface="NikoshBAN" pitchFamily="2" charset="0"/>
                <a:cs typeface="NikoshBAN" pitchFamily="2" charset="0"/>
              </a:rPr>
              <a:t>সরকারি কর্মকান্ডে আইসিটির প্রয়োগ </a:t>
            </a:r>
            <a:endParaRPr lang="en-US" sz="6000" dirty="0">
              <a:solidFill>
                <a:srgbClr val="0099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5196" y="-24687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47021" y="647976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0" y="-118009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9718502" y="-15328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175" y="1206357"/>
            <a:ext cx="7602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 শিখবে- </a:t>
            </a:r>
          </a:p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সরকারি কার্যক্রমে তথ্য ও যোগাযোগ প্রযুক্তির ক্ষেত্র চিহ্নিত করতে পারবে।</a:t>
            </a:r>
            <a:endParaRPr lang="bn-IN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4800" b="1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sz="4800" b="1" dirty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 তথ্য ও যোগাযোগ প্রযুক্তির গুরুত্ব বর্ণনা করতে পারবে।</a:t>
            </a:r>
          </a:p>
          <a:p>
            <a:pPr algn="ctr"/>
            <a:endParaRPr lang="bn-BD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607675" cy="7223125"/>
          </a:xfrm>
          <a:prstGeom prst="rect">
            <a:avLst/>
          </a:prstGeom>
          <a:noFill/>
          <a:ln w="2254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831396" y="-216834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00273" y="6470176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0" y="-118009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9718502" y="-15328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607675" cy="7223125"/>
          </a:xfrm>
          <a:prstGeom prst="rect">
            <a:avLst/>
          </a:prstGeom>
          <a:noFill/>
          <a:ln w="2254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overnment_office_201109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67" y="688670"/>
            <a:ext cx="3959933" cy="2690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5456237" y="742200"/>
            <a:ext cx="3962400" cy="2716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Tender_Dhakapbs3_06_08_2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9037" y="3611562"/>
            <a:ext cx="33528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job-advertisement-of-business-management-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394" y="3682889"/>
            <a:ext cx="41148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852673" y="-223727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00273" y="648936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0" y="-118009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9718502" y="-15328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2236176" y="3165405"/>
            <a:ext cx="5697451" cy="1371600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মোবাইল বা ইন্টারনেটের ব্যবহার।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5706" y="4769167"/>
            <a:ext cx="7620000" cy="183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কলসেন্টারের মাধ্যমে জরুরী নীতিমালা, আইনের সংশোধন, পরিমার্জন সম্পর্কে জনগণের মতামত গ্রহণ। </a:t>
            </a:r>
            <a:endParaRPr lang="en-US" sz="44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607675" cy="7223125"/>
          </a:xfrm>
          <a:prstGeom prst="rect">
            <a:avLst/>
          </a:prstGeom>
          <a:noFill/>
          <a:ln w="2254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26" y="629771"/>
            <a:ext cx="8153400" cy="2524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852673" y="-223727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00273" y="648936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0" y="-118009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9718502" y="-15328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607675" cy="7223125"/>
          </a:xfrm>
          <a:prstGeom prst="rect">
            <a:avLst/>
          </a:prstGeom>
          <a:noFill/>
          <a:ln w="2254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_symphony-w70-mobile_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14" y="1431070"/>
            <a:ext cx="2057400" cy="3780692"/>
          </a:xfrm>
          <a:prstGeom prst="rect">
            <a:avLst/>
          </a:prstGeom>
        </p:spPr>
      </p:pic>
      <p:pic>
        <p:nvPicPr>
          <p:cNvPr id="6" name="Picture 5" descr="radio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114" y="1104106"/>
            <a:ext cx="2857500" cy="3581400"/>
          </a:xfrm>
          <a:prstGeom prst="rect">
            <a:avLst/>
          </a:prstGeom>
        </p:spPr>
      </p:pic>
      <p:pic>
        <p:nvPicPr>
          <p:cNvPr id="8" name="Picture 7" descr="television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159" y="913606"/>
            <a:ext cx="3491342" cy="3962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8137" y="5287009"/>
            <a:ext cx="7391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যন্ত্রাংশগুলোর আইসিটিতে ভূমিকা লিখ।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60114" y="577850"/>
            <a:ext cx="3200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852673" y="-223727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700273" y="648936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0" y="-118009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9718502" y="-15328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0-08-28-17-23-40-039065700-jor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4" y="420084"/>
            <a:ext cx="2819400" cy="3320830"/>
          </a:xfrm>
          <a:prstGeom prst="rect">
            <a:avLst/>
          </a:prstGeom>
        </p:spPr>
      </p:pic>
      <p:pic>
        <p:nvPicPr>
          <p:cNvPr id="5" name="Picture 4" descr="untitled-82_1721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37" y="944562"/>
            <a:ext cx="37338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10922828_1595201090691773_670028560905637945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37" y="4234594"/>
            <a:ext cx="2667000" cy="2089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>
            <a:hlinkClick r:id="rId5"/>
          </p:cNvPr>
          <p:cNvSpPr/>
          <p:nvPr/>
        </p:nvSpPr>
        <p:spPr>
          <a:xfrm>
            <a:off x="5075237" y="4830762"/>
            <a:ext cx="4095392" cy="1143000"/>
          </a:xfrm>
          <a:prstGeom prst="roundRect">
            <a:avLst/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www.muktopaath.gov.bd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07675" cy="7223125"/>
          </a:xfrm>
          <a:prstGeom prst="rect">
            <a:avLst/>
          </a:prstGeom>
          <a:noFill/>
          <a:ln w="2254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89037" y="3510873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আগের দিনে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7737" y="4091483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বর্তমানে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56037" y="2239962"/>
            <a:ext cx="1058862" cy="3810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856037" y="5211762"/>
            <a:ext cx="990600" cy="3810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852673" y="-223727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700273" y="648936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0" y="-118009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9718502" y="-15328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693</Words>
  <Application>Microsoft Office PowerPoint</Application>
  <PresentationFormat>Custom</PresentationFormat>
  <Paragraphs>380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140</cp:revision>
  <dcterms:created xsi:type="dcterms:W3CDTF">2015-01-16T08:04:25Z</dcterms:created>
  <dcterms:modified xsi:type="dcterms:W3CDTF">2020-09-07T16:15:42Z</dcterms:modified>
</cp:coreProperties>
</file>