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76" r:id="rId2"/>
    <p:sldId id="277" r:id="rId3"/>
    <p:sldId id="278" r:id="rId4"/>
    <p:sldId id="262" r:id="rId5"/>
    <p:sldId id="266" r:id="rId6"/>
    <p:sldId id="267" r:id="rId7"/>
    <p:sldId id="280" r:id="rId8"/>
    <p:sldId id="281" r:id="rId9"/>
    <p:sldId id="28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8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74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17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894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7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608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6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65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69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62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1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399E-B800-4913-81F7-5F6975384979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7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133600" y="573741"/>
            <a:ext cx="8713694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Well come</a:t>
            </a:r>
            <a:b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</a:t>
            </a:r>
            <a:b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Online Class</a:t>
            </a:r>
            <a:b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Of</a:t>
            </a:r>
            <a:b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 Best Teacher In The world</a:t>
            </a:r>
            <a:r>
              <a:rPr lang="en-GB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en-GB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en-GB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0688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207521" y="1250550"/>
            <a:ext cx="5776957" cy="979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bye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allha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bleass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you)</a:t>
            </a:r>
            <a:endParaRPr lang="en-GB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2805869" y="2629746"/>
            <a:ext cx="6178609" cy="17604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GB" sz="4400" b="1" dirty="0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</a:rPr>
              <a:t>Have a Good Day</a:t>
            </a:r>
            <a:endParaRPr lang="en-GB" sz="4400" b="1" dirty="0">
              <a:ln w="22225">
                <a:solidFill>
                  <a:srgbClr val="00B05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2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144284" y="3213219"/>
            <a:ext cx="43669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F0"/>
                </a:solidFill>
              </a:rPr>
              <a:t>Name- Muhammad Ahsan Habib</a:t>
            </a:r>
            <a:endParaRPr lang="bn-BD" sz="2400" b="1" dirty="0">
              <a:solidFill>
                <a:srgbClr val="00B0F0"/>
              </a:solidFill>
            </a:endParaRPr>
          </a:p>
          <a:p>
            <a:pPr algn="ctr"/>
            <a:r>
              <a:rPr lang="bn-BD" b="1" dirty="0"/>
              <a:t>          </a:t>
            </a:r>
            <a:r>
              <a:rPr lang="en-GB" b="1" dirty="0">
                <a:solidFill>
                  <a:srgbClr val="7030A0"/>
                </a:solidFill>
              </a:rPr>
              <a:t>Assistant Teacher</a:t>
            </a:r>
            <a:endParaRPr lang="bn-BD" b="1" dirty="0">
              <a:solidFill>
                <a:srgbClr val="7030A0"/>
              </a:solidFill>
            </a:endParaRPr>
          </a:p>
          <a:p>
            <a:pPr algn="ctr"/>
            <a:r>
              <a:rPr lang="en-GB" b="1" dirty="0" err="1"/>
              <a:t>Mohsenuddin</a:t>
            </a:r>
            <a:r>
              <a:rPr lang="en-GB" b="1" dirty="0"/>
              <a:t> </a:t>
            </a:r>
            <a:r>
              <a:rPr lang="en-GB" b="1" dirty="0" err="1"/>
              <a:t>Nuria</a:t>
            </a:r>
            <a:r>
              <a:rPr lang="en-GB" b="1" dirty="0"/>
              <a:t> </a:t>
            </a:r>
            <a:r>
              <a:rPr lang="en-GB" b="1" dirty="0" err="1"/>
              <a:t>Fazil</a:t>
            </a:r>
            <a:r>
              <a:rPr lang="en-GB" b="1" dirty="0"/>
              <a:t> (Degree) Madrasah</a:t>
            </a:r>
            <a:endParaRPr lang="bn-BD" b="1" dirty="0"/>
          </a:p>
          <a:p>
            <a:pPr algn="ctr"/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Bauphal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b="1" smtClean="0">
                <a:solidFill>
                  <a:schemeClr val="accent2">
                    <a:lumMod val="75000"/>
                  </a:schemeClr>
                </a:solidFill>
              </a:rPr>
              <a:t>Patuakhali</a:t>
            </a:r>
            <a:endParaRPr lang="bn-BD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rgbClr val="92D050"/>
                </a:solidFill>
              </a:rPr>
              <a:t>Mobile-01754755169</a:t>
            </a:r>
          </a:p>
          <a:p>
            <a:pPr algn="ctr"/>
            <a:r>
              <a:rPr lang="en-GB" b="1" dirty="0">
                <a:solidFill>
                  <a:srgbClr val="92D050"/>
                </a:solidFill>
              </a:rPr>
              <a:t>E-mail- ahsanhabib251281@gmail.com</a:t>
            </a:r>
          </a:p>
          <a:p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179036" y="1122363"/>
            <a:ext cx="6887910" cy="1270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TEACHER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424" y="2639784"/>
            <a:ext cx="4122675" cy="2857500"/>
          </a:xfrm>
          <a:prstGeom prst="ellipse">
            <a:avLst/>
          </a:prstGeom>
          <a:ln w="190500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isometricOffAxis1Righ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7696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633" y="994177"/>
            <a:ext cx="9144000" cy="2387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72753" y="3210691"/>
            <a:ext cx="65962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rgbClr val="00B0F0"/>
                </a:solidFill>
              </a:rPr>
              <a:t>Class- </a:t>
            </a:r>
            <a:r>
              <a:rPr lang="en-GB" sz="2800" dirty="0" smtClean="0">
                <a:solidFill>
                  <a:srgbClr val="00B0F0"/>
                </a:solidFill>
              </a:rPr>
              <a:t> Eight</a:t>
            </a:r>
            <a:endParaRPr lang="bn-BD" sz="2800" dirty="0">
              <a:solidFill>
                <a:srgbClr val="00B0F0"/>
              </a:solidFill>
            </a:endParaRPr>
          </a:p>
          <a:p>
            <a:pPr algn="just"/>
            <a:r>
              <a:rPr lang="en-GB" sz="2800" dirty="0">
                <a:solidFill>
                  <a:srgbClr val="00B0F0"/>
                </a:solidFill>
              </a:rPr>
              <a:t>Subject –English </a:t>
            </a:r>
            <a:endParaRPr lang="bn-BD" sz="2800" dirty="0">
              <a:solidFill>
                <a:srgbClr val="00B0F0"/>
              </a:solidFill>
            </a:endParaRPr>
          </a:p>
          <a:p>
            <a:pPr algn="just"/>
            <a:r>
              <a:rPr lang="en-GB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GB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en-GB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Formal /Informal letter (E-mail) </a:t>
            </a:r>
            <a:endParaRPr lang="bn-BD" sz="2800" dirty="0">
              <a:solidFill>
                <a:srgbClr val="00B0F0"/>
              </a:solidFill>
            </a:endParaRPr>
          </a:p>
          <a:p>
            <a:pPr algn="just"/>
            <a:endParaRPr lang="bn-BD" sz="2800" dirty="0" smtClean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80830" y="1239140"/>
            <a:ext cx="6178609" cy="1239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SUBJECT MATTER</a:t>
            </a:r>
          </a:p>
        </p:txBody>
      </p:sp>
    </p:spTree>
    <p:extLst>
      <p:ext uri="{BB962C8B-B14F-4D97-AF65-F5344CB8AC3E}">
        <p14:creationId xmlns:p14="http://schemas.microsoft.com/office/powerpoint/2010/main" val="215410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bn-B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Dialogue				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GB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bn-BD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GB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 /Informal letter (E-mail) </a:t>
            </a: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GB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=10</a:t>
            </a: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bn-B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Paragraph 				</a:t>
            </a:r>
            <a:r>
              <a:rPr lang="bn-B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GB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34411" y="445384"/>
            <a:ext cx="114599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Part-D: Writing</a:t>
            </a:r>
            <a:r>
              <a:rPr lang="bn-BD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- 30</a:t>
            </a:r>
          </a:p>
          <a:p>
            <a:pPr algn="ctr"/>
            <a:endParaRPr lang="en-GB" dirty="0" smtClean="0"/>
          </a:p>
          <a:p>
            <a:r>
              <a:rPr lang="en-GB" dirty="0" smtClean="0"/>
              <a:t> </a:t>
            </a:r>
            <a:r>
              <a:rPr lang="bn-BD" dirty="0" smtClean="0"/>
              <a:t>                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4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772" y="-2419985"/>
            <a:ext cx="1001586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23701" y="85458"/>
            <a:ext cx="840051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bn-BD" sz="3600" b="1" u="sng" dirty="0" smtClean="0">
                <a:solidFill>
                  <a:srgbClr val="FF0000"/>
                </a:solidFill>
              </a:rPr>
              <a:t>Q- 1</a:t>
            </a:r>
            <a:r>
              <a:rPr lang="en-GB" sz="3600" b="1" u="sng" dirty="0" smtClean="0">
                <a:solidFill>
                  <a:srgbClr val="FF0000"/>
                </a:solidFill>
              </a:rPr>
              <a:t>5</a:t>
            </a:r>
            <a:r>
              <a:rPr lang="bn-BD" sz="3600" b="1" u="sng" dirty="0" smtClean="0">
                <a:solidFill>
                  <a:srgbClr val="FF0000"/>
                </a:solidFill>
              </a:rPr>
              <a:t> - </a:t>
            </a:r>
            <a:r>
              <a:rPr lang="en-GB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GB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sz="2000" b="1" dirty="0" smtClean="0">
                <a:solidFill>
                  <a:schemeClr val="accent6">
                    <a:lumMod val="50000"/>
                  </a:schemeClr>
                </a:solidFill>
              </a:rPr>
              <a:t>10/11/2020</a:t>
            </a:r>
            <a:endParaRPr lang="en-GB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2000" dirty="0"/>
          </a:p>
          <a:p>
            <a:r>
              <a:rPr lang="bn-BD" sz="2000" b="1" dirty="0">
                <a:solidFill>
                  <a:srgbClr val="002060"/>
                </a:solidFill>
              </a:rPr>
              <a:t>To</a:t>
            </a:r>
            <a:endParaRPr lang="en-GB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...............</a:t>
            </a:r>
            <a:endParaRPr lang="en-GB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</a:t>
            </a:r>
            <a:endParaRPr lang="en-GB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: Application for </a:t>
            </a:r>
            <a:r>
              <a:rPr lang="bn-BD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</a:t>
            </a:r>
            <a:endParaRPr lang="en-GB" sz="2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Sir,</a:t>
            </a:r>
            <a:endParaRPr lang="en-GB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beg most respectfully to state that I am a student of your madrasha in class 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GB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bn-BD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for pray and hope that you would be kind enough to grant me ........................................................................................................</a:t>
            </a:r>
            <a:endParaRPr lang="en-GB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bn-BD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remain </a:t>
            </a:r>
            <a:endParaRPr lang="en-GB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</a:t>
            </a:r>
            <a:endParaRPr lang="en-GB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</a:t>
            </a:r>
            <a:endParaRPr lang="en-GB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485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0857" y="80683"/>
            <a:ext cx="1054551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en-GB" sz="2000" b="1" dirty="0" smtClean="0"/>
              <a:t>     </a:t>
            </a:r>
            <a:r>
              <a:rPr lang="en-US" sz="2400" b="1" u="sng" dirty="0" smtClean="0">
                <a:solidFill>
                  <a:srgbClr val="FF0000"/>
                </a:solidFill>
              </a:rPr>
              <a:t>Example-1</a:t>
            </a:r>
          </a:p>
          <a:p>
            <a:r>
              <a:rPr lang="en-GB" sz="2000" b="1" dirty="0" smtClean="0"/>
              <a:t>Q-15- Suppose , </a:t>
            </a:r>
            <a:r>
              <a:rPr lang="en-GB" sz="2000" b="1" dirty="0" smtClean="0">
                <a:solidFill>
                  <a:srgbClr val="7030A0"/>
                </a:solidFill>
              </a:rPr>
              <a:t>You</a:t>
            </a:r>
            <a:r>
              <a:rPr lang="en-GB" sz="2000" b="1" dirty="0" smtClean="0">
                <a:solidFill>
                  <a:srgbClr val="00B050"/>
                </a:solidFill>
              </a:rPr>
              <a:t> are a student of class viii in </a:t>
            </a:r>
            <a:r>
              <a:rPr lang="en-GB" sz="2000" b="1" dirty="0" err="1" smtClean="0">
                <a:solidFill>
                  <a:srgbClr val="00B050"/>
                </a:solidFill>
              </a:rPr>
              <a:t>Sonapur</a:t>
            </a:r>
            <a:r>
              <a:rPr lang="en-GB" sz="2000" b="1" dirty="0" smtClean="0">
                <a:solidFill>
                  <a:srgbClr val="00B050"/>
                </a:solidFill>
              </a:rPr>
              <a:t> madrasah . Recently </a:t>
            </a:r>
            <a:r>
              <a:rPr lang="en-GB" sz="2000" b="1" dirty="0" smtClean="0">
                <a:solidFill>
                  <a:srgbClr val="7030A0"/>
                </a:solidFill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</a:rPr>
              <a:t> father has been transferred to </a:t>
            </a:r>
            <a:r>
              <a:rPr lang="en-GB" sz="2000" b="1" dirty="0" err="1" smtClean="0">
                <a:solidFill>
                  <a:srgbClr val="00B050"/>
                </a:solidFill>
              </a:rPr>
              <a:t>Nurpur</a:t>
            </a:r>
            <a:r>
              <a:rPr lang="en-GB" sz="2000" b="1" dirty="0" smtClean="0">
                <a:solidFill>
                  <a:srgbClr val="00B050"/>
                </a:solidFill>
              </a:rPr>
              <a:t> in </a:t>
            </a:r>
            <a:r>
              <a:rPr lang="en-GB" sz="2000" b="1" dirty="0" err="1" smtClean="0">
                <a:solidFill>
                  <a:srgbClr val="00B050"/>
                </a:solidFill>
              </a:rPr>
              <a:t>Chattogram</a:t>
            </a:r>
            <a:r>
              <a:rPr lang="en-GB" sz="2000" b="1" dirty="0">
                <a:solidFill>
                  <a:srgbClr val="00B050"/>
                </a:solidFill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</a:rPr>
              <a:t>. But </a:t>
            </a:r>
            <a:r>
              <a:rPr lang="en-GB" sz="2000" b="1" dirty="0" smtClean="0">
                <a:solidFill>
                  <a:srgbClr val="7030A0"/>
                </a:solidFill>
              </a:rPr>
              <a:t>you</a:t>
            </a:r>
            <a:r>
              <a:rPr lang="en-GB" sz="2000" b="1" dirty="0" smtClean="0">
                <a:solidFill>
                  <a:srgbClr val="00B050"/>
                </a:solidFill>
              </a:rPr>
              <a:t> want to continue </a:t>
            </a:r>
            <a:r>
              <a:rPr lang="en-GB" sz="2000" b="1" dirty="0" smtClean="0">
                <a:solidFill>
                  <a:srgbClr val="7030A0"/>
                </a:solidFill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</a:rPr>
              <a:t> study </a:t>
            </a:r>
            <a:r>
              <a:rPr lang="en-GB" sz="2000" b="1" dirty="0" err="1" smtClean="0">
                <a:solidFill>
                  <a:srgbClr val="00B050"/>
                </a:solidFill>
              </a:rPr>
              <a:t>upto</a:t>
            </a:r>
            <a:r>
              <a:rPr lang="en-GB" sz="2000" b="1" dirty="0" smtClean="0">
                <a:solidFill>
                  <a:srgbClr val="00B050"/>
                </a:solidFill>
              </a:rPr>
              <a:t> </a:t>
            </a:r>
            <a:r>
              <a:rPr lang="en-GB" sz="2000" b="1" dirty="0" smtClean="0">
                <a:solidFill>
                  <a:srgbClr val="7030A0"/>
                </a:solidFill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</a:rPr>
              <a:t> annual examination in </a:t>
            </a:r>
            <a:r>
              <a:rPr lang="en-GB" sz="2000" b="1" dirty="0" err="1" smtClean="0">
                <a:solidFill>
                  <a:srgbClr val="00B050"/>
                </a:solidFill>
              </a:rPr>
              <a:t>Sonapur</a:t>
            </a:r>
            <a:r>
              <a:rPr lang="en-GB" sz="2000" b="1" dirty="0" smtClean="0">
                <a:solidFill>
                  <a:srgbClr val="00B050"/>
                </a:solidFill>
              </a:rPr>
              <a:t> madrasah</a:t>
            </a:r>
            <a:r>
              <a:rPr lang="en-GB" sz="2000" b="1" dirty="0" smtClean="0"/>
              <a:t>. </a:t>
            </a:r>
          </a:p>
          <a:p>
            <a:r>
              <a:rPr lang="en-GB" sz="2000" b="1" dirty="0" smtClean="0"/>
              <a:t>Now Write an application to your principal 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seat in your madrasah hostel </a:t>
            </a:r>
            <a:r>
              <a:rPr lang="en-GB" sz="2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GB" sz="2000" b="1" dirty="0" smtClean="0"/>
              <a:t>:</a:t>
            </a:r>
          </a:p>
          <a:p>
            <a:endParaRPr lang="en-GB" sz="2000" b="1" dirty="0" smtClean="0"/>
          </a:p>
          <a:p>
            <a:r>
              <a:rPr lang="bn-BD" b="1" dirty="0"/>
              <a:t>10/11/2020</a:t>
            </a:r>
            <a:endParaRPr lang="en-GB" dirty="0"/>
          </a:p>
          <a:p>
            <a:r>
              <a:rPr lang="bn-BD" b="1" dirty="0"/>
              <a:t>To</a:t>
            </a:r>
            <a:endParaRPr lang="en-GB" dirty="0"/>
          </a:p>
          <a:p>
            <a:r>
              <a:rPr lang="bn-BD" b="1" dirty="0"/>
              <a:t>The </a:t>
            </a:r>
            <a:r>
              <a:rPr lang="en-GB" b="1" dirty="0"/>
              <a:t> </a:t>
            </a:r>
            <a:r>
              <a:rPr lang="en-GB" b="1" dirty="0" smtClean="0"/>
              <a:t>Principal,</a:t>
            </a:r>
            <a:endParaRPr lang="en-GB" dirty="0"/>
          </a:p>
          <a:p>
            <a:r>
              <a:rPr lang="en-GB" b="1" dirty="0" err="1" smtClean="0"/>
              <a:t>Sonapur</a:t>
            </a:r>
            <a:r>
              <a:rPr lang="en-GB" b="1" dirty="0" smtClean="0"/>
              <a:t> madrasah,</a:t>
            </a:r>
          </a:p>
          <a:p>
            <a:r>
              <a:rPr lang="en-GB" b="1" dirty="0" smtClean="0"/>
              <a:t>Dhaka</a:t>
            </a:r>
            <a:endParaRPr lang="en-GB" dirty="0"/>
          </a:p>
          <a:p>
            <a:r>
              <a:rPr lang="bn-BD" b="1" dirty="0"/>
              <a:t>Sub : Application </a:t>
            </a:r>
            <a:r>
              <a:rPr lang="bn-BD" b="1" dirty="0">
                <a:solidFill>
                  <a:srgbClr val="FF0000"/>
                </a:solidFill>
              </a:rPr>
              <a:t>for </a:t>
            </a:r>
            <a:r>
              <a:rPr lang="en-GB" b="1" dirty="0">
                <a:solidFill>
                  <a:srgbClr val="FF0000"/>
                </a:solidFill>
              </a:rPr>
              <a:t>a seat in your madrasah hostel </a:t>
            </a:r>
            <a:r>
              <a:rPr lang="en-GB" b="1" dirty="0" smtClean="0"/>
              <a:t>.</a:t>
            </a:r>
            <a:endParaRPr lang="en-GB" dirty="0"/>
          </a:p>
          <a:p>
            <a:r>
              <a:rPr lang="bn-BD" b="1" dirty="0"/>
              <a:t>Sir,</a:t>
            </a:r>
            <a:endParaRPr lang="en-GB" dirty="0"/>
          </a:p>
          <a:p>
            <a:r>
              <a:rPr lang="bn-BD" b="1" dirty="0"/>
              <a:t>I beg most respectfully to state that </a:t>
            </a:r>
            <a:r>
              <a:rPr lang="bn-BD" b="1" dirty="0">
                <a:solidFill>
                  <a:srgbClr val="7030A0"/>
                </a:solidFill>
              </a:rPr>
              <a:t>I </a:t>
            </a:r>
            <a:r>
              <a:rPr lang="bn-BD" b="1" dirty="0">
                <a:solidFill>
                  <a:srgbClr val="00B050"/>
                </a:solidFill>
              </a:rPr>
              <a:t>am a student of your madrasha in class </a:t>
            </a:r>
            <a:r>
              <a:rPr lang="en-GB" b="1" dirty="0" smtClean="0">
                <a:solidFill>
                  <a:srgbClr val="00B050"/>
                </a:solidFill>
              </a:rPr>
              <a:t>viii  </a:t>
            </a:r>
            <a:r>
              <a:rPr lang="en-GB" b="1" dirty="0">
                <a:solidFill>
                  <a:srgbClr val="00B050"/>
                </a:solidFill>
              </a:rPr>
              <a:t>. Recently </a:t>
            </a:r>
            <a:r>
              <a:rPr lang="en-GB" b="1" dirty="0" smtClean="0">
                <a:solidFill>
                  <a:srgbClr val="7030A0"/>
                </a:solidFill>
              </a:rPr>
              <a:t>my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father has been transferred to </a:t>
            </a:r>
            <a:r>
              <a:rPr lang="en-GB" b="1" dirty="0" err="1">
                <a:solidFill>
                  <a:srgbClr val="00B050"/>
                </a:solidFill>
              </a:rPr>
              <a:t>Nurpur</a:t>
            </a:r>
            <a:r>
              <a:rPr lang="en-GB" b="1" dirty="0">
                <a:solidFill>
                  <a:srgbClr val="00B050"/>
                </a:solidFill>
              </a:rPr>
              <a:t> in </a:t>
            </a:r>
            <a:r>
              <a:rPr lang="en-GB" b="1" dirty="0" err="1">
                <a:solidFill>
                  <a:srgbClr val="00B050"/>
                </a:solidFill>
              </a:rPr>
              <a:t>Chattogram</a:t>
            </a:r>
            <a:r>
              <a:rPr lang="en-GB" b="1" dirty="0">
                <a:solidFill>
                  <a:srgbClr val="00B050"/>
                </a:solidFill>
              </a:rPr>
              <a:t> . But </a:t>
            </a:r>
            <a:r>
              <a:rPr lang="en-GB" b="1" dirty="0" smtClean="0">
                <a:solidFill>
                  <a:srgbClr val="7030A0"/>
                </a:solidFill>
              </a:rPr>
              <a:t>I </a:t>
            </a:r>
            <a:r>
              <a:rPr lang="en-GB" b="1" dirty="0">
                <a:solidFill>
                  <a:srgbClr val="00B050"/>
                </a:solidFill>
              </a:rPr>
              <a:t>want to continue </a:t>
            </a:r>
            <a:r>
              <a:rPr lang="en-GB" b="1" dirty="0" smtClean="0">
                <a:solidFill>
                  <a:srgbClr val="7030A0"/>
                </a:solidFill>
              </a:rPr>
              <a:t>my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study </a:t>
            </a:r>
            <a:r>
              <a:rPr lang="en-GB" b="1" dirty="0" err="1">
                <a:solidFill>
                  <a:srgbClr val="00B050"/>
                </a:solidFill>
              </a:rPr>
              <a:t>upto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my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annual </a:t>
            </a:r>
            <a:r>
              <a:rPr lang="en-GB" b="1" dirty="0" smtClean="0">
                <a:solidFill>
                  <a:srgbClr val="00B050"/>
                </a:solidFill>
              </a:rPr>
              <a:t>examination</a:t>
            </a:r>
            <a:r>
              <a:rPr lang="en-GB" b="1" dirty="0" smtClean="0"/>
              <a:t>.</a:t>
            </a:r>
          </a:p>
          <a:p>
            <a:r>
              <a:rPr lang="en-GB" b="1" dirty="0" smtClean="0"/>
              <a:t>So I need </a:t>
            </a:r>
            <a:r>
              <a:rPr lang="en-GB" b="1" dirty="0" smtClean="0">
                <a:solidFill>
                  <a:srgbClr val="FF0000"/>
                </a:solidFill>
              </a:rPr>
              <a:t>a seat in the madrasah hostel</a:t>
            </a:r>
            <a:r>
              <a:rPr lang="en-GB" b="1" dirty="0" smtClean="0"/>
              <a:t>. </a:t>
            </a:r>
            <a:endParaRPr lang="en-GB" dirty="0"/>
          </a:p>
          <a:p>
            <a:r>
              <a:rPr lang="en-GB" b="1" dirty="0"/>
              <a:t> </a:t>
            </a:r>
            <a:r>
              <a:rPr lang="bn-BD" b="1" dirty="0" smtClean="0"/>
              <a:t>I </a:t>
            </a:r>
            <a:r>
              <a:rPr lang="bn-BD" b="1" dirty="0"/>
              <a:t>their for pray and hope that you would be kind enough to grant me </a:t>
            </a:r>
            <a:r>
              <a:rPr lang="en-GB" b="1" dirty="0">
                <a:solidFill>
                  <a:srgbClr val="FF0000"/>
                </a:solidFill>
              </a:rPr>
              <a:t>a seat in your madrasah hostel </a:t>
            </a:r>
            <a:r>
              <a:rPr lang="en-GB" b="1" dirty="0" smtClean="0"/>
              <a:t>.</a:t>
            </a:r>
            <a:endParaRPr lang="en-GB" dirty="0"/>
          </a:p>
          <a:p>
            <a:r>
              <a:rPr lang="en-GB" b="1" dirty="0"/>
              <a:t> </a:t>
            </a:r>
            <a:r>
              <a:rPr lang="bn-BD" b="1" dirty="0" smtClean="0"/>
              <a:t>I </a:t>
            </a:r>
            <a:r>
              <a:rPr lang="bn-BD" b="1" dirty="0"/>
              <a:t>remain </a:t>
            </a:r>
            <a:endParaRPr lang="en-GB" dirty="0"/>
          </a:p>
          <a:p>
            <a:r>
              <a:rPr lang="bn-BD" b="1" dirty="0" smtClean="0"/>
              <a:t>Sir</a:t>
            </a:r>
            <a:endParaRPr lang="en-GB" b="1" dirty="0" smtClean="0"/>
          </a:p>
          <a:p>
            <a:r>
              <a:rPr lang="en-GB" b="1" dirty="0" smtClean="0"/>
              <a:t>Habib</a:t>
            </a:r>
          </a:p>
          <a:p>
            <a:r>
              <a:rPr lang="en-GB" b="1" dirty="0" smtClean="0"/>
              <a:t>Class- viii</a:t>
            </a:r>
          </a:p>
          <a:p>
            <a:r>
              <a:rPr lang="en-GB" b="1" dirty="0" smtClean="0"/>
              <a:t>Roll no- 05</a:t>
            </a:r>
          </a:p>
          <a:p>
            <a:endParaRPr lang="en-GB" dirty="0"/>
          </a:p>
          <a:p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b="1" dirty="0" smtClean="0"/>
              <a:t>                 </a:t>
            </a:r>
            <a:r>
              <a:rPr lang="bn-BD" b="1" u="sng" dirty="0"/>
              <a:t/>
            </a:r>
            <a:br>
              <a:rPr lang="bn-BD" b="1" u="sng" dirty="0"/>
            </a:br>
            <a:r>
              <a:rPr lang="en-GB" sz="2000" b="1" dirty="0"/>
              <a:t> </a:t>
            </a:r>
            <a:r>
              <a:rPr lang="en-GB" sz="2000" dirty="0"/>
              <a:t/>
            </a:r>
            <a:br>
              <a:rPr lang="en-GB" sz="2000" dirty="0"/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589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3610" y="0"/>
            <a:ext cx="1054551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en-US" sz="2400" b="1" u="sng" dirty="0" smtClean="0"/>
              <a:t>Example-2</a:t>
            </a:r>
          </a:p>
          <a:p>
            <a:r>
              <a:rPr lang="en-GB" sz="2000" b="1" dirty="0" smtClean="0"/>
              <a:t>Q-15- Suppose , </a:t>
            </a:r>
            <a:r>
              <a:rPr lang="en-GB" sz="2000" b="1" dirty="0" smtClean="0">
                <a:solidFill>
                  <a:srgbClr val="00B050"/>
                </a:solidFill>
              </a:rPr>
              <a:t>there is no common room/reading room in </a:t>
            </a:r>
            <a:r>
              <a:rPr lang="en-GB" sz="2000" b="1" dirty="0" smtClean="0">
                <a:solidFill>
                  <a:srgbClr val="002060"/>
                </a:solidFill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</a:rPr>
              <a:t> madrasah. For want of a common room/reading room the students waste their leisure hours aimlessly. You are in need of a common room/reading room in your madrasah</a:t>
            </a:r>
            <a:r>
              <a:rPr lang="en-GB" sz="2000" b="1" dirty="0" smtClean="0"/>
              <a:t>.</a:t>
            </a:r>
          </a:p>
          <a:p>
            <a:r>
              <a:rPr lang="en-GB" sz="2000" b="1" dirty="0" smtClean="0"/>
              <a:t>Now Write an application to your principal for </a:t>
            </a:r>
            <a:r>
              <a:rPr lang="en-GB" sz="2000" b="1" dirty="0" smtClean="0">
                <a:solidFill>
                  <a:srgbClr val="FF0000"/>
                </a:solidFill>
              </a:rPr>
              <a:t>opening a common room/reading room.</a:t>
            </a:r>
          </a:p>
          <a:p>
            <a:r>
              <a:rPr lang="en-GB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GB" sz="2000" b="1" dirty="0" smtClean="0"/>
              <a:t>:</a:t>
            </a:r>
          </a:p>
          <a:p>
            <a:endParaRPr lang="en-GB" sz="2000" b="1" dirty="0" smtClean="0"/>
          </a:p>
          <a:p>
            <a:r>
              <a:rPr lang="bn-BD" b="1" dirty="0" smtClean="0"/>
              <a:t>10/11/2020</a:t>
            </a:r>
            <a:endParaRPr lang="en-GB" dirty="0"/>
          </a:p>
          <a:p>
            <a:r>
              <a:rPr lang="bn-BD" b="1" dirty="0"/>
              <a:t>To</a:t>
            </a:r>
            <a:endParaRPr lang="en-GB" dirty="0"/>
          </a:p>
          <a:p>
            <a:r>
              <a:rPr lang="bn-BD" b="1" dirty="0"/>
              <a:t>The </a:t>
            </a:r>
            <a:r>
              <a:rPr lang="en-GB" b="1" dirty="0"/>
              <a:t> </a:t>
            </a:r>
            <a:r>
              <a:rPr lang="en-GB" b="1" dirty="0" smtClean="0"/>
              <a:t>Principal,</a:t>
            </a:r>
            <a:endParaRPr lang="en-GB" dirty="0"/>
          </a:p>
          <a:p>
            <a:r>
              <a:rPr lang="en-GB" b="1" dirty="0"/>
              <a:t>X</a:t>
            </a:r>
            <a:r>
              <a:rPr lang="en-GB" b="1" dirty="0" smtClean="0"/>
              <a:t> madrasah,</a:t>
            </a:r>
          </a:p>
          <a:p>
            <a:r>
              <a:rPr lang="en-GB" b="1" dirty="0" smtClean="0"/>
              <a:t>Dhaka.</a:t>
            </a:r>
            <a:endParaRPr lang="en-GB" dirty="0"/>
          </a:p>
          <a:p>
            <a:r>
              <a:rPr lang="bn-BD" b="1" dirty="0"/>
              <a:t>Sub : Application for </a:t>
            </a:r>
            <a:r>
              <a:rPr lang="en-GB" b="1" dirty="0">
                <a:solidFill>
                  <a:srgbClr val="FF0000"/>
                </a:solidFill>
              </a:rPr>
              <a:t>opening a common room/reading room.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bn-BD" b="1" dirty="0" smtClean="0"/>
              <a:t>Sir</a:t>
            </a:r>
            <a:r>
              <a:rPr lang="bn-BD" b="1" dirty="0"/>
              <a:t>,</a:t>
            </a:r>
            <a:endParaRPr lang="en-GB" dirty="0"/>
          </a:p>
          <a:p>
            <a:r>
              <a:rPr lang="en-GB" b="1" dirty="0" smtClean="0"/>
              <a:t>We</a:t>
            </a:r>
            <a:r>
              <a:rPr lang="bn-BD" b="1" dirty="0" smtClean="0"/>
              <a:t> </a:t>
            </a:r>
            <a:r>
              <a:rPr lang="bn-BD" b="1" dirty="0"/>
              <a:t>beg most respectfully to state </a:t>
            </a:r>
            <a:r>
              <a:rPr lang="bn-BD" b="1" dirty="0" smtClean="0"/>
              <a:t>that</a:t>
            </a:r>
            <a:r>
              <a:rPr lang="en-GB" b="1" dirty="0" smtClean="0"/>
              <a:t> we are the students of your madrasah.</a:t>
            </a:r>
            <a:r>
              <a:rPr lang="bn-BD" b="1" dirty="0" smtClean="0"/>
              <a:t> </a:t>
            </a:r>
            <a:r>
              <a:rPr lang="en-GB" b="1" dirty="0" smtClean="0">
                <a:solidFill>
                  <a:srgbClr val="00B050"/>
                </a:solidFill>
              </a:rPr>
              <a:t>There </a:t>
            </a:r>
            <a:r>
              <a:rPr lang="en-GB" b="1" dirty="0">
                <a:solidFill>
                  <a:srgbClr val="00B050"/>
                </a:solidFill>
              </a:rPr>
              <a:t>is no common room/reading room in </a:t>
            </a:r>
            <a:r>
              <a:rPr lang="en-GB" b="1" dirty="0" smtClean="0">
                <a:solidFill>
                  <a:srgbClr val="002060"/>
                </a:solidFill>
              </a:rPr>
              <a:t>our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madrasah. For want of a common room/reading room the students waste their leisure hours aimlessly</a:t>
            </a:r>
            <a:r>
              <a:rPr lang="en-GB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b="1" dirty="0" smtClean="0"/>
              <a:t>So we </a:t>
            </a:r>
            <a:r>
              <a:rPr lang="en-GB" b="1" dirty="0"/>
              <a:t>are in need of </a:t>
            </a:r>
            <a:r>
              <a:rPr lang="en-GB" b="1" dirty="0">
                <a:solidFill>
                  <a:srgbClr val="FF0000"/>
                </a:solidFill>
              </a:rPr>
              <a:t>a common room/reading room in </a:t>
            </a:r>
            <a:r>
              <a:rPr lang="en-GB" b="1" dirty="0" smtClean="0">
                <a:solidFill>
                  <a:srgbClr val="FF0000"/>
                </a:solidFill>
              </a:rPr>
              <a:t>our </a:t>
            </a:r>
            <a:r>
              <a:rPr lang="en-GB" b="1" dirty="0">
                <a:solidFill>
                  <a:srgbClr val="FF0000"/>
                </a:solidFill>
              </a:rPr>
              <a:t>madrasah</a:t>
            </a:r>
            <a:r>
              <a:rPr lang="en-GB" b="1" dirty="0"/>
              <a:t>.</a:t>
            </a:r>
          </a:p>
          <a:p>
            <a:r>
              <a:rPr lang="en-GB" b="1" dirty="0" smtClean="0"/>
              <a:t>we</a:t>
            </a:r>
            <a:r>
              <a:rPr lang="bn-BD" b="1" dirty="0" smtClean="0"/>
              <a:t> </a:t>
            </a:r>
            <a:r>
              <a:rPr lang="bn-BD" b="1" dirty="0"/>
              <a:t>their for pray and hope that you would be kind enough to grant </a:t>
            </a:r>
            <a:r>
              <a:rPr lang="en-GB" b="1" dirty="0" smtClean="0">
                <a:solidFill>
                  <a:srgbClr val="FF0000"/>
                </a:solidFill>
              </a:rPr>
              <a:t>us</a:t>
            </a:r>
            <a:r>
              <a:rPr lang="bn-BD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opening </a:t>
            </a:r>
            <a:r>
              <a:rPr lang="en-GB" b="1" dirty="0">
                <a:solidFill>
                  <a:srgbClr val="FF0000"/>
                </a:solidFill>
              </a:rPr>
              <a:t>a common room/reading room.</a:t>
            </a:r>
          </a:p>
          <a:p>
            <a:r>
              <a:rPr lang="en-GB" b="1" dirty="0" smtClean="0"/>
              <a:t>We</a:t>
            </a:r>
            <a:r>
              <a:rPr lang="bn-BD" b="1" dirty="0" smtClean="0"/>
              <a:t> </a:t>
            </a:r>
            <a:r>
              <a:rPr lang="bn-BD" b="1" dirty="0"/>
              <a:t>remain </a:t>
            </a:r>
            <a:endParaRPr lang="en-GB" dirty="0"/>
          </a:p>
          <a:p>
            <a:r>
              <a:rPr lang="bn-BD" b="1" dirty="0" smtClean="0"/>
              <a:t>Sir</a:t>
            </a:r>
            <a:r>
              <a:rPr lang="en-GB" b="1" dirty="0" smtClean="0"/>
              <a:t>,</a:t>
            </a:r>
          </a:p>
          <a:p>
            <a:r>
              <a:rPr lang="en-GB" b="1" dirty="0" smtClean="0"/>
              <a:t>The students of X madrasah</a:t>
            </a:r>
          </a:p>
          <a:p>
            <a:endParaRPr lang="en-GB" dirty="0"/>
          </a:p>
          <a:p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b="1" dirty="0" smtClean="0"/>
              <a:t>                 </a:t>
            </a:r>
            <a:r>
              <a:rPr lang="bn-BD" b="1" u="sng" dirty="0"/>
              <a:t/>
            </a:r>
            <a:br>
              <a:rPr lang="bn-BD" b="1" u="sng" dirty="0"/>
            </a:br>
            <a:r>
              <a:rPr lang="en-GB" sz="2000" b="1" dirty="0"/>
              <a:t> </a:t>
            </a:r>
            <a:r>
              <a:rPr lang="en-GB" sz="2000" dirty="0"/>
              <a:t/>
            </a:r>
            <a:br>
              <a:rPr lang="en-GB" sz="2000" dirty="0"/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10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9473" y="-18652"/>
            <a:ext cx="10545510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			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Example-3</a:t>
            </a: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Q-15- Suppose ,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a student of class viii in </a:t>
            </a:r>
            <a:r>
              <a:rPr lang="en-GB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Sonapur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madrasah . Recently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father has been transferred to </a:t>
            </a:r>
            <a:r>
              <a:rPr lang="en-GB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Nurpur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GB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Chattogram</a:t>
            </a:r>
            <a:r>
              <a:rPr lang="en-GB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will soon move there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Write an application to your principal for 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transfer certificate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GB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10/11/2020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</a:t>
            </a:r>
            <a:endParaRPr lang="bn-B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Sonapur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madrasah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Dhaka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: Application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transfer certificate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Sir,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beg most respectfully to state that </a:t>
            </a:r>
            <a:r>
              <a:rPr lang="bn-BD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a student of your madrasha in class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 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Recently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has been transferred to </a:t>
            </a:r>
            <a:r>
              <a:rPr lang="en-GB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Nurpur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GB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Chattogram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will soon move there.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 need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certificate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for pray and hope that you would be kind enough to grant me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certificate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Habib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Class- viii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 no- 05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bn-BD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1699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9473" y="0"/>
            <a:ext cx="1054551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			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Example-4</a:t>
            </a: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Q-15- Suppose ,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is a poor government employee.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four madrasah going brothers and sisters.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father can not bear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educational expenses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Write an application to your principal for 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full free studentship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GB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10/11/2020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madrasah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Dhaka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: Application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full free studentship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beg most respectfully to state that </a:t>
            </a:r>
            <a:r>
              <a:rPr lang="bn-BD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 a student of your madrasha in class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is a poor government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employee.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four madrasah going brothers and sisters.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can not bear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expenses. 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 need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free studentship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for pray and hope that you would be kind enough to grant me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full free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studentship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Habib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Class- viii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 no- 05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bn-BD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314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">
        <p14:flash/>
      </p:transition>
    </mc:Choice>
    <mc:Fallback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68</Words>
  <Application>Microsoft Office PowerPoint</Application>
  <PresentationFormat>Widescreen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Vrinda</vt:lpstr>
      <vt:lpstr>Office Theme</vt:lpstr>
      <vt:lpstr> </vt:lpstr>
      <vt:lpstr>PowerPoint Presentation</vt:lpstr>
      <vt:lpstr>PowerPoint Presentation</vt:lpstr>
      <vt:lpstr>Q.14 - Dialogue                  =10 Q.15 - Formal /Informal letter (E-mail)         =10 Q.16 - Paragraph           =10</vt:lpstr>
      <vt:lpstr>  </vt:lpstr>
      <vt:lpstr>  </vt:lpstr>
      <vt:lpstr>  </vt:lpstr>
      <vt:lpstr>  </vt:lpstr>
      <vt:lpstr> 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169</cp:revision>
  <dcterms:created xsi:type="dcterms:W3CDTF">2020-08-08T09:58:13Z</dcterms:created>
  <dcterms:modified xsi:type="dcterms:W3CDTF">2020-09-07T11:33:26Z</dcterms:modified>
</cp:coreProperties>
</file>