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6" r:id="rId4"/>
    <p:sldId id="264" r:id="rId5"/>
    <p:sldId id="257" r:id="rId6"/>
    <p:sldId id="258" r:id="rId7"/>
    <p:sldId id="260" r:id="rId8"/>
    <p:sldId id="261" r:id="rId9"/>
    <p:sldId id="262" r:id="rId10"/>
    <p:sldId id="263" r:id="rId11"/>
    <p:sldId id="265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3D1BA-367B-4780-8ABD-394B0E27F74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590F6-4695-4AFC-939E-C332E5EC2A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অনু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90F6-4695-4AFC-939E-C332E5EC2A7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0" y="1295400"/>
            <a:ext cx="5410200" cy="381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2400" y="28194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457200"/>
            <a:ext cx="3200400" cy="99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95800" y="16764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2514600"/>
            <a:ext cx="6248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2057400"/>
            <a:ext cx="5410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2286000"/>
            <a:ext cx="7086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05000" y="2209800"/>
            <a:ext cx="3429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" y="2514600"/>
            <a:ext cx="792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>
            <a:off x="457200" y="2514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200400" y="2514600"/>
            <a:ext cx="457200" cy="1828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5334000" y="2514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8229600" y="2514600"/>
            <a:ext cx="6096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3200400"/>
            <a:ext cx="30480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সমুচ্চয়ী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অব্যয়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00200" y="4343400"/>
            <a:ext cx="33528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অনন্বয়ী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অব্যয়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14800" y="3124200"/>
            <a:ext cx="3276600" cy="99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অনুসর্গ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72200" y="4343400"/>
            <a:ext cx="29718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অনুকার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24" grpId="0" animBg="1"/>
      <p:bldP spid="25" grpId="0" animBg="1"/>
      <p:bldP spid="26" grpId="0" animBg="1"/>
      <p:bldP spid="27" grpId="0" animBg="1"/>
      <p:bldP spid="28" grpId="0" build="p" animBg="1"/>
      <p:bldP spid="29" grpId="0" build="p" animBg="1"/>
      <p:bldP spid="30" grpId="0" build="p" animBg="1"/>
      <p:bldP spid="3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457200"/>
            <a:ext cx="48768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819400"/>
            <a:ext cx="32004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সমাপিকা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2743200"/>
            <a:ext cx="30480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সমাপিকা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25908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0"/>
            <a:ext cx="441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ইব্রাহীম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15000" y="2362200"/>
            <a:ext cx="2286000" cy="2362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219200"/>
            <a:ext cx="66294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–  / ৯ম/  ১০ম</a:t>
            </a: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২য় </a:t>
            </a: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1242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066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04800"/>
            <a:ext cx="9144000" cy="716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533400"/>
            <a:ext cx="396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2209800"/>
            <a:ext cx="2286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22860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সব্যয়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181600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5257800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বিশেষণ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629400" y="1676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2743200" y="1676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L-Shape 15"/>
          <p:cNvSpPr/>
          <p:nvPr/>
        </p:nvSpPr>
        <p:spPr>
          <a:xfrm>
            <a:off x="2362200" y="3124200"/>
            <a:ext cx="5943600" cy="1447800"/>
          </a:xfrm>
          <a:prstGeom prst="corner">
            <a:avLst>
              <a:gd name="adj1" fmla="val 23765"/>
              <a:gd name="adj2" fmla="val 15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133600" y="4648200"/>
            <a:ext cx="381000" cy="457200"/>
          </a:xfrm>
          <a:prstGeom prst="downArrow">
            <a:avLst>
              <a:gd name="adj1" fmla="val 369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352800" y="4648200"/>
            <a:ext cx="381000" cy="457200"/>
          </a:xfrm>
          <a:prstGeom prst="downArrow">
            <a:avLst>
              <a:gd name="adj1" fmla="val 221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7620000" y="4648200"/>
            <a:ext cx="381000" cy="457200"/>
          </a:xfrm>
          <a:prstGeom prst="downArrow">
            <a:avLst>
              <a:gd name="adj1" fmla="val 204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62800" y="52578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715000" y="4648200"/>
            <a:ext cx="381000" cy="457200"/>
          </a:xfrm>
          <a:prstGeom prst="downArrow">
            <a:avLst>
              <a:gd name="adj1" fmla="val 204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181600" y="5181600"/>
            <a:ext cx="182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সর্বনাম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9" grpId="0" build="p" animBg="1"/>
      <p:bldP spid="10" grpId="0" build="p" animBg="1"/>
      <p:bldP spid="11" grpId="0" build="p" animBg="1"/>
      <p:bldP spid="13" grpId="0" animBg="1"/>
      <p:bldP spid="14" grpId="0" build="p" animBg="1"/>
      <p:bldP spid="16" grpId="0" animBg="1"/>
      <p:bldP spid="18" grpId="0" animBg="1"/>
      <p:bldP spid="19" grpId="0" animBg="1"/>
      <p:bldP spid="20" grpId="0" build="p" animBg="1"/>
      <p:bldP spid="21" grpId="0" animBg="1"/>
      <p:bldP spid="2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90800"/>
            <a:ext cx="26670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04800"/>
            <a:ext cx="26670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নামবাচক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1295400"/>
            <a:ext cx="26670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জাতিবাচক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2362200"/>
            <a:ext cx="26670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দ্রব্যবাচক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3505200"/>
            <a:ext cx="26670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সমষ্টিবাচক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4572000"/>
            <a:ext cx="26670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ভাববাচক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0" y="5715000"/>
            <a:ext cx="26670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গুনবাচক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3450701">
            <a:off x="3126853" y="589623"/>
            <a:ext cx="362185" cy="2122766"/>
          </a:xfrm>
          <a:prstGeom prst="downArrow">
            <a:avLst>
              <a:gd name="adj1" fmla="val 50000"/>
              <a:gd name="adj2" fmla="val 8123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4032539">
            <a:off x="3014522" y="1830714"/>
            <a:ext cx="684750" cy="1208444"/>
          </a:xfrm>
          <a:prstGeom prst="downArrow">
            <a:avLst>
              <a:gd name="adj1" fmla="val 21071"/>
              <a:gd name="adj2" fmla="val 333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5593304">
            <a:off x="3202941" y="2397232"/>
            <a:ext cx="441465" cy="996736"/>
          </a:xfrm>
          <a:prstGeom prst="downArrow">
            <a:avLst>
              <a:gd name="adj1" fmla="val 21071"/>
              <a:gd name="adj2" fmla="val 3338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8907673">
            <a:off x="2556663" y="3483640"/>
            <a:ext cx="494737" cy="2915622"/>
          </a:xfrm>
          <a:prstGeom prst="downArrow">
            <a:avLst>
              <a:gd name="adj1" fmla="val 21071"/>
              <a:gd name="adj2" fmla="val 26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8342789">
            <a:off x="2761914" y="3278465"/>
            <a:ext cx="629520" cy="2058106"/>
          </a:xfrm>
          <a:prstGeom prst="downArrow">
            <a:avLst>
              <a:gd name="adj1" fmla="val 21071"/>
              <a:gd name="adj2" fmla="val 33383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7733624">
            <a:off x="3171370" y="3041238"/>
            <a:ext cx="687269" cy="1382370"/>
          </a:xfrm>
          <a:prstGeom prst="downArrow">
            <a:avLst>
              <a:gd name="adj1" fmla="val 21071"/>
              <a:gd name="adj2" fmla="val 3338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762000"/>
            <a:ext cx="3810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2537045">
            <a:off x="3501903" y="1830806"/>
            <a:ext cx="457200" cy="1752600"/>
          </a:xfrm>
          <a:prstGeom prst="downArrow">
            <a:avLst>
              <a:gd name="adj1" fmla="val 253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3962400"/>
            <a:ext cx="28956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19134279" flipH="1">
            <a:off x="5000423" y="1834541"/>
            <a:ext cx="345827" cy="1752600"/>
          </a:xfrm>
          <a:prstGeom prst="downArrow">
            <a:avLst>
              <a:gd name="adj1" fmla="val 253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3962400"/>
            <a:ext cx="28956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animBg="1"/>
      <p:bldP spid="11" grpId="0" build="p" animBg="1"/>
      <p:bldP spid="12" grpId="0" animBg="1"/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228600"/>
            <a:ext cx="8305800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905000"/>
            <a:ext cx="28956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ব্যাক্তিবাচক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819400"/>
            <a:ext cx="28956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সামিপ্যবাচক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733800"/>
            <a:ext cx="2895600" cy="76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সাকুল্যবাচক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648200"/>
            <a:ext cx="28956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অনির্দিষ্টতাঞ্জাপক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562600"/>
            <a:ext cx="28956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সংযোগঞ্জাপক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2819400"/>
            <a:ext cx="28956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দুরত্ববাচক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1905000"/>
            <a:ext cx="28956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আত্মবাচক</a:t>
            </a:r>
            <a:endParaRPr lang="en-US" sz="6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3733800"/>
            <a:ext cx="2895600" cy="762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প্রশ্নবাচক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648200"/>
            <a:ext cx="28956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ব্যতিহারিক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5562600"/>
            <a:ext cx="28956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অন্যাদিবাচক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685800"/>
            <a:ext cx="46482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সর্বনামের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3" grpId="0" build="p" animBg="1"/>
      <p:bldP spid="4" grpId="0" build="p" animBg="1"/>
      <p:bldP spid="5" grpId="0" build="p" animBg="1"/>
      <p:bldP spid="6" grpId="0" build="p" animBg="1"/>
      <p:bldP spid="7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106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58</cp:revision>
  <dcterms:created xsi:type="dcterms:W3CDTF">2006-08-16T00:00:00Z</dcterms:created>
  <dcterms:modified xsi:type="dcterms:W3CDTF">2020-09-07T05:17:01Z</dcterms:modified>
</cp:coreProperties>
</file>