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78" r:id="rId5"/>
    <p:sldId id="276" r:id="rId6"/>
    <p:sldId id="258" r:id="rId7"/>
    <p:sldId id="259" r:id="rId8"/>
    <p:sldId id="260" r:id="rId9"/>
    <p:sldId id="263" r:id="rId10"/>
    <p:sldId id="274" r:id="rId11"/>
    <p:sldId id="264" r:id="rId12"/>
    <p:sldId id="266" r:id="rId13"/>
    <p:sldId id="267" r:id="rId14"/>
    <p:sldId id="269" r:id="rId15"/>
    <p:sldId id="273" r:id="rId16"/>
    <p:sldId id="277" r:id="rId17"/>
    <p:sldId id="272" r:id="rId18"/>
  </p:sldIdLst>
  <p:sldSz cx="12344400" cy="6858000"/>
  <p:notesSz cx="6858000" cy="9144000"/>
  <p:defaultTextStyle>
    <a:defPPr>
      <a:defRPr lang="en-US"/>
    </a:defPPr>
    <a:lvl1pPr marL="0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27004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54008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881012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08016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135020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762024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389029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016033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81716" autoAdjust="0"/>
  </p:normalViewPr>
  <p:slideViewPr>
    <p:cSldViewPr>
      <p:cViewPr>
        <p:scale>
          <a:sx n="50" d="100"/>
          <a:sy n="50" d="100"/>
        </p:scale>
        <p:origin x="-278" y="-158"/>
      </p:cViewPr>
      <p:guideLst>
        <p:guide orient="horz" pos="2160"/>
        <p:guide pos="388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61264C-44AD-4332-A853-267A46B6E092}" type="doc">
      <dgm:prSet loTypeId="urn:microsoft.com/office/officeart/2005/8/layout/radial5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8C7297C-9D10-49FD-974A-DC526368D47F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3200" dirty="0" err="1">
              <a:latin typeface="NikoshBAN" pitchFamily="2" charset="0"/>
              <a:cs typeface="NikoshBAN" pitchFamily="2" charset="0"/>
            </a:rPr>
            <a:t>বাংলাদেশ</a:t>
          </a:r>
          <a:endParaRPr lang="en-US" sz="1600" dirty="0">
            <a:latin typeface="NikoshBAN" pitchFamily="2" charset="0"/>
            <a:cs typeface="NikoshBAN" pitchFamily="2" charset="0"/>
          </a:endParaRPr>
        </a:p>
      </dgm:t>
    </dgm:pt>
    <dgm:pt modelId="{A77EED1E-74B4-4B7A-AA66-79B431D067B3}" type="parTrans" cxnId="{6996F000-5370-4460-9B30-36474179BD46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4F03A1F7-F74A-4408-9A61-FABC6B79F942}" type="sibTrans" cxnId="{6996F000-5370-4460-9B30-36474179BD46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F06B2E1C-7FFA-4D4A-9E6F-D4E70AD07D1A}">
      <dgm:prSet phldrT="[Text]" custT="1"/>
      <dgm:spPr>
        <a:solidFill>
          <a:srgbClr val="00B0F0"/>
        </a:solidFill>
      </dgm:spPr>
      <dgm:t>
        <a:bodyPr/>
        <a:lstStyle/>
        <a:p>
          <a:r>
            <a:rPr lang="bn-IN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আয়তনের দিক থেকে বাংলাদেশ পৃথিবীর নব্বইতম দেশ </a:t>
          </a:r>
          <a:endParaRPr lang="en-US" sz="28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401C4734-86B8-4950-9CA1-5041DADC0726}" type="parTrans" cxnId="{7A362849-12D9-44B8-BCA7-9A9583AAE320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7E71E6A4-73E4-400A-9AC8-E22ED886B33B}" type="sibTrans" cxnId="{7A362849-12D9-44B8-BCA7-9A9583AAE320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7AED0443-FA8F-49B9-8BC2-DB3344A8D212}">
      <dgm:prSet phldrT="[Text]" custT="1"/>
      <dgm:spPr/>
      <dgm:t>
        <a:bodyPr/>
        <a:lstStyle/>
        <a:p>
          <a:r>
            <a:rPr lang="bn-IN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জনসংখ্যার দিক থেকে পৃথিবীতে বাংলাদেশের অবস্থান অষ্টম</a:t>
          </a:r>
          <a:endParaRPr lang="en-US" sz="24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A353CEC2-8AAC-47DD-AD03-3C49C6B7AD05}" type="parTrans" cxnId="{D921BC4C-E808-43E5-8D93-15D61F87F308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AD794793-394C-4F74-9736-2673EE7D0014}" type="sibTrans" cxnId="{D921BC4C-E808-43E5-8D93-15D61F87F308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A9FF584D-D1BA-426B-9466-6A72C2D12CAB}">
      <dgm:prSet phldrT="[Text]" custT="1"/>
      <dgm:spPr>
        <a:solidFill>
          <a:srgbClr val="92D050"/>
        </a:solidFill>
      </dgm:spPr>
      <dgm:t>
        <a:bodyPr/>
        <a:lstStyle/>
        <a:p>
          <a:r>
            <a:rPr lang="bn-IN" sz="28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দেশের মোট আয়তন </a:t>
          </a:r>
          <a:r>
            <a:rPr lang="bn-IN" sz="2800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১,৪৭,৫৭০বর্গ</a:t>
          </a:r>
          <a:endParaRPr lang="bn-BD" sz="2800" dirty="0" smtClean="0">
            <a:solidFill>
              <a:schemeClr val="accent6">
                <a:lumMod val="75000"/>
              </a:schemeClr>
            </a:solidFill>
            <a:latin typeface="NikoshBAN" pitchFamily="2" charset="0"/>
            <a:cs typeface="NikoshBAN" pitchFamily="2" charset="0"/>
          </a:endParaRPr>
        </a:p>
        <a:p>
          <a:r>
            <a:rPr lang="bn-IN" sz="2800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কিলোমিটার</a:t>
          </a:r>
          <a:endParaRPr lang="en-US" sz="2800" dirty="0">
            <a:solidFill>
              <a:schemeClr val="accent6">
                <a:lumMod val="75000"/>
              </a:schemeClr>
            </a:solidFill>
            <a:latin typeface="NikoshBAN" pitchFamily="2" charset="0"/>
            <a:cs typeface="NikoshBAN" pitchFamily="2" charset="0"/>
          </a:endParaRPr>
        </a:p>
      </dgm:t>
    </dgm:pt>
    <dgm:pt modelId="{6729E46E-A402-4789-9D46-662123A34FFB}" type="parTrans" cxnId="{9370E3EA-ECF3-4C73-8574-FEB9A26943DD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69F5281A-2D8B-4123-9D5F-AF1F617C168A}" type="sibTrans" cxnId="{9370E3EA-ECF3-4C73-8574-FEB9A26943DD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A9002F90-21C3-4DF0-9C92-339ABE567C91}">
      <dgm:prSet phldrT="[Text]" custT="1"/>
      <dgm:spPr>
        <a:solidFill>
          <a:srgbClr val="FFFF00"/>
        </a:solidFill>
      </dgm:spPr>
      <dgm:t>
        <a:bodyPr/>
        <a:lstStyle/>
        <a:p>
          <a:r>
            <a:rPr lang="bn-IN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মোট জনসংখ্যার নারী পুরুষের শতকরা অনুপাত </a:t>
          </a:r>
          <a:r>
            <a:rPr lang="bn-IN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৪৯.৯৯</a:t>
          </a:r>
          <a:r>
            <a:rPr lang="bn-BD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IN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:</a:t>
          </a:r>
          <a:r>
            <a:rPr lang="bn-BD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IN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৫০.০১</a:t>
          </a:r>
          <a:endParaRPr lang="en-US" sz="3200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E4AF2A51-FE8D-4C55-B0CD-F7A859E67B64}" type="parTrans" cxnId="{95885F06-D135-4C4F-8616-8E8A9246C4F1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720C4249-EE1C-4E98-8518-26B253FDC319}" type="sibTrans" cxnId="{95885F06-D135-4C4F-8616-8E8A9246C4F1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CA536371-38CA-4528-8013-1C7B3A1B659A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ctr"/>
          <a:r>
            <a:rPr lang="bn-IN" sz="2400" dirty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২০১১সালের আদমশুমারী অনু</a:t>
          </a:r>
          <a:r>
            <a:rPr lang="en-US" sz="2400" dirty="0" err="1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্যায়ী</a:t>
          </a:r>
          <a:r>
            <a:rPr lang="en-US" sz="2400" dirty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বাংলাদেশের</a:t>
          </a:r>
          <a:r>
            <a:rPr lang="en-US" sz="2400" dirty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জনসংখ্যাঃ</a:t>
          </a:r>
          <a:endParaRPr lang="bn-BD" sz="2400" dirty="0" smtClean="0">
            <a:solidFill>
              <a:srgbClr val="FFFF00"/>
            </a:solidFill>
            <a:latin typeface="NikoshBAN" pitchFamily="2" charset="0"/>
            <a:cs typeface="NikoshBAN" pitchFamily="2" charset="0"/>
          </a:endParaRPr>
        </a:p>
        <a:p>
          <a:pPr algn="ctr"/>
          <a:r>
            <a:rPr lang="bn-BD" sz="24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    </a:t>
          </a:r>
          <a:r>
            <a:rPr lang="en-US" sz="24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১৪,৯৭,৭২,৩৬৪</a:t>
          </a:r>
          <a:endParaRPr lang="en-US" sz="2400" dirty="0">
            <a:solidFill>
              <a:srgbClr val="FFFF00"/>
            </a:solidFill>
            <a:latin typeface="NikoshBAN" pitchFamily="2" charset="0"/>
            <a:cs typeface="NikoshBAN" pitchFamily="2" charset="0"/>
          </a:endParaRPr>
        </a:p>
      </dgm:t>
    </dgm:pt>
    <dgm:pt modelId="{EDED39CE-F207-4745-BD75-7A69BF67F67A}" type="parTrans" cxnId="{5A3A5C47-30DB-4CB2-9D3D-67AD45C84DD1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8B431F92-41C5-4ACB-85EE-C92224B1487B}" type="sibTrans" cxnId="{5A3A5C47-30DB-4CB2-9D3D-67AD45C84DD1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EFC250C3-AD86-485D-A4F3-20BAA5AB5E2B}" type="pres">
      <dgm:prSet presAssocID="{3761264C-44AD-4332-A853-267A46B6E09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BAA4A23-9F8A-49EF-9477-650B18EE0E9B}" type="pres">
      <dgm:prSet presAssocID="{E8C7297C-9D10-49FD-974A-DC526368D47F}" presName="centerShape" presStyleLbl="node0" presStyleIdx="0" presStyleCnt="1" custScaleX="120582" custScaleY="121332"/>
      <dgm:spPr/>
      <dgm:t>
        <a:bodyPr/>
        <a:lstStyle/>
        <a:p>
          <a:endParaRPr lang="en-US"/>
        </a:p>
      </dgm:t>
    </dgm:pt>
    <dgm:pt modelId="{A4DCDA0E-490D-4307-9D94-FCF1C77F65CB}" type="pres">
      <dgm:prSet presAssocID="{401C4734-86B8-4950-9CA1-5041DADC0726}" presName="parTrans" presStyleLbl="sibTrans2D1" presStyleIdx="0" presStyleCnt="5"/>
      <dgm:spPr/>
      <dgm:t>
        <a:bodyPr/>
        <a:lstStyle/>
        <a:p>
          <a:endParaRPr lang="en-US"/>
        </a:p>
      </dgm:t>
    </dgm:pt>
    <dgm:pt modelId="{BBE2A36D-E092-4392-9268-F4D5D28E4C53}" type="pres">
      <dgm:prSet presAssocID="{401C4734-86B8-4950-9CA1-5041DADC0726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49F2D22B-6668-483C-8855-7F699E0277DF}" type="pres">
      <dgm:prSet presAssocID="{F06B2E1C-7FFA-4D4A-9E6F-D4E70AD07D1A}" presName="node" presStyleLbl="node1" presStyleIdx="0" presStyleCnt="5" custScaleX="186356" custScaleY="106137" custRadScaleRad="100213" custRadScaleInc="-10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46D3EF-BCCC-40D1-A8E7-73A6447DD135}" type="pres">
      <dgm:prSet presAssocID="{A353CEC2-8AAC-47DD-AD03-3C49C6B7AD05}" presName="parTrans" presStyleLbl="sibTrans2D1" presStyleIdx="1" presStyleCnt="5"/>
      <dgm:spPr/>
      <dgm:t>
        <a:bodyPr/>
        <a:lstStyle/>
        <a:p>
          <a:endParaRPr lang="en-US"/>
        </a:p>
      </dgm:t>
    </dgm:pt>
    <dgm:pt modelId="{84AABC96-B5C5-4967-9D94-8E7A3DC079C2}" type="pres">
      <dgm:prSet presAssocID="{A353CEC2-8AAC-47DD-AD03-3C49C6B7AD05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6F79B2F1-136C-47B8-B989-1466B0258DC0}" type="pres">
      <dgm:prSet presAssocID="{7AED0443-FA8F-49B9-8BC2-DB3344A8D212}" presName="node" presStyleLbl="node1" presStyleIdx="1" presStyleCnt="5" custScaleX="181922" custScaleY="125478" custRadScaleRad="120733" custRadScaleInc="-34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8523B0-08CC-4F75-A4CE-BE0D302DB8DB}" type="pres">
      <dgm:prSet presAssocID="{6729E46E-A402-4789-9D46-662123A34FFB}" presName="parTrans" presStyleLbl="sibTrans2D1" presStyleIdx="2" presStyleCnt="5"/>
      <dgm:spPr/>
      <dgm:t>
        <a:bodyPr/>
        <a:lstStyle/>
        <a:p>
          <a:endParaRPr lang="en-US"/>
        </a:p>
      </dgm:t>
    </dgm:pt>
    <dgm:pt modelId="{30D06967-713B-4500-AF02-77249EABCDB3}" type="pres">
      <dgm:prSet presAssocID="{6729E46E-A402-4789-9D46-662123A34FFB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187D80C0-D796-4042-ABAF-A2C126FA1AAE}" type="pres">
      <dgm:prSet presAssocID="{A9FF584D-D1BA-426B-9466-6A72C2D12CAB}" presName="node" presStyleLbl="node1" presStyleIdx="2" presStyleCnt="5" custScaleX="187079" custScaleY="125106" custRadScaleRad="123413" custRadScaleInc="-377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07BFCE-A520-4154-B450-459B1C359E21}" type="pres">
      <dgm:prSet presAssocID="{E4AF2A51-FE8D-4C55-B0CD-F7A859E67B64}" presName="parTrans" presStyleLbl="sibTrans2D1" presStyleIdx="3" presStyleCnt="5"/>
      <dgm:spPr/>
      <dgm:t>
        <a:bodyPr/>
        <a:lstStyle/>
        <a:p>
          <a:endParaRPr lang="en-US"/>
        </a:p>
      </dgm:t>
    </dgm:pt>
    <dgm:pt modelId="{3DF8C443-7A68-4058-95FF-8CCD3C549E61}" type="pres">
      <dgm:prSet presAssocID="{E4AF2A51-FE8D-4C55-B0CD-F7A859E67B64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35BE9877-3FDD-4493-9DAD-DBA196294F43}" type="pres">
      <dgm:prSet presAssocID="{A9002F90-21C3-4DF0-9C92-339ABE567C91}" presName="node" presStyleLbl="node1" presStyleIdx="3" presStyleCnt="5" custScaleX="200028" custScaleY="124960" custRadScaleRad="125550" custRadScaleInc="518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ADC284-C7A3-4A5F-93A1-5E948BE568D5}" type="pres">
      <dgm:prSet presAssocID="{EDED39CE-F207-4745-BD75-7A69BF67F67A}" presName="parTrans" presStyleLbl="sibTrans2D1" presStyleIdx="4" presStyleCnt="5"/>
      <dgm:spPr/>
      <dgm:t>
        <a:bodyPr/>
        <a:lstStyle/>
        <a:p>
          <a:endParaRPr lang="en-US"/>
        </a:p>
      </dgm:t>
    </dgm:pt>
    <dgm:pt modelId="{A63AF20A-2B47-4BD9-B4C5-48790B112C28}" type="pres">
      <dgm:prSet presAssocID="{EDED39CE-F207-4745-BD75-7A69BF67F67A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BD035A40-9385-4594-ADB1-7C2010B86B88}" type="pres">
      <dgm:prSet presAssocID="{CA536371-38CA-4528-8013-1C7B3A1B659A}" presName="node" presStyleLbl="node1" presStyleIdx="4" presStyleCnt="5" custScaleX="186241" custScaleY="120226" custRadScaleRad="133317" custRadScaleInc="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27DECCA-81E0-4AF0-AD56-8BC822E7DEEC}" type="presOf" srcId="{E4AF2A51-FE8D-4C55-B0CD-F7A859E67B64}" destId="{1707BFCE-A520-4154-B450-459B1C359E21}" srcOrd="0" destOrd="0" presId="urn:microsoft.com/office/officeart/2005/8/layout/radial5"/>
    <dgm:cxn modelId="{0EED87C1-F40D-4628-8E94-C8EDC5A4001A}" type="presOf" srcId="{E8C7297C-9D10-49FD-974A-DC526368D47F}" destId="{3BAA4A23-9F8A-49EF-9477-650B18EE0E9B}" srcOrd="0" destOrd="0" presId="urn:microsoft.com/office/officeart/2005/8/layout/radial5"/>
    <dgm:cxn modelId="{95885F06-D135-4C4F-8616-8E8A9246C4F1}" srcId="{E8C7297C-9D10-49FD-974A-DC526368D47F}" destId="{A9002F90-21C3-4DF0-9C92-339ABE567C91}" srcOrd="3" destOrd="0" parTransId="{E4AF2A51-FE8D-4C55-B0CD-F7A859E67B64}" sibTransId="{720C4249-EE1C-4E98-8518-26B253FDC319}"/>
    <dgm:cxn modelId="{CE348B56-14D2-4005-98C8-B62CA2DEA4F9}" type="presOf" srcId="{F06B2E1C-7FFA-4D4A-9E6F-D4E70AD07D1A}" destId="{49F2D22B-6668-483C-8855-7F699E0277DF}" srcOrd="0" destOrd="0" presId="urn:microsoft.com/office/officeart/2005/8/layout/radial5"/>
    <dgm:cxn modelId="{FCF4AC9C-C6F7-443C-980B-EB33AEADA875}" type="presOf" srcId="{A353CEC2-8AAC-47DD-AD03-3C49C6B7AD05}" destId="{F546D3EF-BCCC-40D1-A8E7-73A6447DD135}" srcOrd="0" destOrd="0" presId="urn:microsoft.com/office/officeart/2005/8/layout/radial5"/>
    <dgm:cxn modelId="{41967F53-10CB-4F0E-9A9D-2E3D046E02CC}" type="presOf" srcId="{EDED39CE-F207-4745-BD75-7A69BF67F67A}" destId="{A63AF20A-2B47-4BD9-B4C5-48790B112C28}" srcOrd="1" destOrd="0" presId="urn:microsoft.com/office/officeart/2005/8/layout/radial5"/>
    <dgm:cxn modelId="{42B8CF85-6682-4CCD-A087-345DEDC21A66}" type="presOf" srcId="{401C4734-86B8-4950-9CA1-5041DADC0726}" destId="{BBE2A36D-E092-4392-9268-F4D5D28E4C53}" srcOrd="1" destOrd="0" presId="urn:microsoft.com/office/officeart/2005/8/layout/radial5"/>
    <dgm:cxn modelId="{C62E3C31-4383-4B20-A3A5-1D0F297A624B}" type="presOf" srcId="{CA536371-38CA-4528-8013-1C7B3A1B659A}" destId="{BD035A40-9385-4594-ADB1-7C2010B86B88}" srcOrd="0" destOrd="0" presId="urn:microsoft.com/office/officeart/2005/8/layout/radial5"/>
    <dgm:cxn modelId="{6996F000-5370-4460-9B30-36474179BD46}" srcId="{3761264C-44AD-4332-A853-267A46B6E092}" destId="{E8C7297C-9D10-49FD-974A-DC526368D47F}" srcOrd="0" destOrd="0" parTransId="{A77EED1E-74B4-4B7A-AA66-79B431D067B3}" sibTransId="{4F03A1F7-F74A-4408-9A61-FABC6B79F942}"/>
    <dgm:cxn modelId="{35ED6C89-D521-4EF2-82DF-BB33724BD4F1}" type="presOf" srcId="{7AED0443-FA8F-49B9-8BC2-DB3344A8D212}" destId="{6F79B2F1-136C-47B8-B989-1466B0258DC0}" srcOrd="0" destOrd="0" presId="urn:microsoft.com/office/officeart/2005/8/layout/radial5"/>
    <dgm:cxn modelId="{94FB976F-153D-4BDF-93D5-0E7C4281AC91}" type="presOf" srcId="{A353CEC2-8AAC-47DD-AD03-3C49C6B7AD05}" destId="{84AABC96-B5C5-4967-9D94-8E7A3DC079C2}" srcOrd="1" destOrd="0" presId="urn:microsoft.com/office/officeart/2005/8/layout/radial5"/>
    <dgm:cxn modelId="{66164F74-52F2-4B70-BCE9-0F142E3792F4}" type="presOf" srcId="{6729E46E-A402-4789-9D46-662123A34FFB}" destId="{C88523B0-08CC-4F75-A4CE-BE0D302DB8DB}" srcOrd="0" destOrd="0" presId="urn:microsoft.com/office/officeart/2005/8/layout/radial5"/>
    <dgm:cxn modelId="{9370E3EA-ECF3-4C73-8574-FEB9A26943DD}" srcId="{E8C7297C-9D10-49FD-974A-DC526368D47F}" destId="{A9FF584D-D1BA-426B-9466-6A72C2D12CAB}" srcOrd="2" destOrd="0" parTransId="{6729E46E-A402-4789-9D46-662123A34FFB}" sibTransId="{69F5281A-2D8B-4123-9D5F-AF1F617C168A}"/>
    <dgm:cxn modelId="{AF56D9E8-7C45-476F-A2FF-AF8610474952}" type="presOf" srcId="{401C4734-86B8-4950-9CA1-5041DADC0726}" destId="{A4DCDA0E-490D-4307-9D94-FCF1C77F65CB}" srcOrd="0" destOrd="0" presId="urn:microsoft.com/office/officeart/2005/8/layout/radial5"/>
    <dgm:cxn modelId="{5A3A5C47-30DB-4CB2-9D3D-67AD45C84DD1}" srcId="{E8C7297C-9D10-49FD-974A-DC526368D47F}" destId="{CA536371-38CA-4528-8013-1C7B3A1B659A}" srcOrd="4" destOrd="0" parTransId="{EDED39CE-F207-4745-BD75-7A69BF67F67A}" sibTransId="{8B431F92-41C5-4ACB-85EE-C92224B1487B}"/>
    <dgm:cxn modelId="{501EF68C-D984-40FD-B87C-A2A700087FA1}" type="presOf" srcId="{A9FF584D-D1BA-426B-9466-6A72C2D12CAB}" destId="{187D80C0-D796-4042-ABAF-A2C126FA1AAE}" srcOrd="0" destOrd="0" presId="urn:microsoft.com/office/officeart/2005/8/layout/radial5"/>
    <dgm:cxn modelId="{87760ECA-2BAF-4DC7-8B45-266323318803}" type="presOf" srcId="{3761264C-44AD-4332-A853-267A46B6E092}" destId="{EFC250C3-AD86-485D-A4F3-20BAA5AB5E2B}" srcOrd="0" destOrd="0" presId="urn:microsoft.com/office/officeart/2005/8/layout/radial5"/>
    <dgm:cxn modelId="{B1E417F8-5850-4383-B376-3D9F7A29778F}" type="presOf" srcId="{E4AF2A51-FE8D-4C55-B0CD-F7A859E67B64}" destId="{3DF8C443-7A68-4058-95FF-8CCD3C549E61}" srcOrd="1" destOrd="0" presId="urn:microsoft.com/office/officeart/2005/8/layout/radial5"/>
    <dgm:cxn modelId="{A72713C9-3742-45C5-B91F-EC7AA3271C7E}" type="presOf" srcId="{6729E46E-A402-4789-9D46-662123A34FFB}" destId="{30D06967-713B-4500-AF02-77249EABCDB3}" srcOrd="1" destOrd="0" presId="urn:microsoft.com/office/officeart/2005/8/layout/radial5"/>
    <dgm:cxn modelId="{7A362849-12D9-44B8-BCA7-9A9583AAE320}" srcId="{E8C7297C-9D10-49FD-974A-DC526368D47F}" destId="{F06B2E1C-7FFA-4D4A-9E6F-D4E70AD07D1A}" srcOrd="0" destOrd="0" parTransId="{401C4734-86B8-4950-9CA1-5041DADC0726}" sibTransId="{7E71E6A4-73E4-400A-9AC8-E22ED886B33B}"/>
    <dgm:cxn modelId="{D921BC4C-E808-43E5-8D93-15D61F87F308}" srcId="{E8C7297C-9D10-49FD-974A-DC526368D47F}" destId="{7AED0443-FA8F-49B9-8BC2-DB3344A8D212}" srcOrd="1" destOrd="0" parTransId="{A353CEC2-8AAC-47DD-AD03-3C49C6B7AD05}" sibTransId="{AD794793-394C-4F74-9736-2673EE7D0014}"/>
    <dgm:cxn modelId="{AEBA5E65-E3F3-4C9A-B734-F52F4E1CCC7D}" type="presOf" srcId="{A9002F90-21C3-4DF0-9C92-339ABE567C91}" destId="{35BE9877-3FDD-4493-9DAD-DBA196294F43}" srcOrd="0" destOrd="0" presId="urn:microsoft.com/office/officeart/2005/8/layout/radial5"/>
    <dgm:cxn modelId="{7513F8E0-FD49-49F9-93B6-AA3C5FBAE427}" type="presOf" srcId="{EDED39CE-F207-4745-BD75-7A69BF67F67A}" destId="{6EADC284-C7A3-4A5F-93A1-5E948BE568D5}" srcOrd="0" destOrd="0" presId="urn:microsoft.com/office/officeart/2005/8/layout/radial5"/>
    <dgm:cxn modelId="{99D05425-A127-43A0-952B-C1A64AF73C43}" type="presParOf" srcId="{EFC250C3-AD86-485D-A4F3-20BAA5AB5E2B}" destId="{3BAA4A23-9F8A-49EF-9477-650B18EE0E9B}" srcOrd="0" destOrd="0" presId="urn:microsoft.com/office/officeart/2005/8/layout/radial5"/>
    <dgm:cxn modelId="{A92E5519-E3D4-4089-A528-543F8B237BC9}" type="presParOf" srcId="{EFC250C3-AD86-485D-A4F3-20BAA5AB5E2B}" destId="{A4DCDA0E-490D-4307-9D94-FCF1C77F65CB}" srcOrd="1" destOrd="0" presId="urn:microsoft.com/office/officeart/2005/8/layout/radial5"/>
    <dgm:cxn modelId="{11C6904B-B56C-4D42-8544-6AB48806163D}" type="presParOf" srcId="{A4DCDA0E-490D-4307-9D94-FCF1C77F65CB}" destId="{BBE2A36D-E092-4392-9268-F4D5D28E4C53}" srcOrd="0" destOrd="0" presId="urn:microsoft.com/office/officeart/2005/8/layout/radial5"/>
    <dgm:cxn modelId="{74AB768E-9645-43BE-8171-A24F93274B10}" type="presParOf" srcId="{EFC250C3-AD86-485D-A4F3-20BAA5AB5E2B}" destId="{49F2D22B-6668-483C-8855-7F699E0277DF}" srcOrd="2" destOrd="0" presId="urn:microsoft.com/office/officeart/2005/8/layout/radial5"/>
    <dgm:cxn modelId="{D6341AD7-1709-4278-BBDC-55E1CCF0945C}" type="presParOf" srcId="{EFC250C3-AD86-485D-A4F3-20BAA5AB5E2B}" destId="{F546D3EF-BCCC-40D1-A8E7-73A6447DD135}" srcOrd="3" destOrd="0" presId="urn:microsoft.com/office/officeart/2005/8/layout/radial5"/>
    <dgm:cxn modelId="{F6D74314-9CE4-450E-8934-14382928B09C}" type="presParOf" srcId="{F546D3EF-BCCC-40D1-A8E7-73A6447DD135}" destId="{84AABC96-B5C5-4967-9D94-8E7A3DC079C2}" srcOrd="0" destOrd="0" presId="urn:microsoft.com/office/officeart/2005/8/layout/radial5"/>
    <dgm:cxn modelId="{24308F40-E0B9-4EFD-BD41-7185A2DBD43C}" type="presParOf" srcId="{EFC250C3-AD86-485D-A4F3-20BAA5AB5E2B}" destId="{6F79B2F1-136C-47B8-B989-1466B0258DC0}" srcOrd="4" destOrd="0" presId="urn:microsoft.com/office/officeart/2005/8/layout/radial5"/>
    <dgm:cxn modelId="{5DA59B86-FAA4-4C0A-8392-7A6F00860BCA}" type="presParOf" srcId="{EFC250C3-AD86-485D-A4F3-20BAA5AB5E2B}" destId="{C88523B0-08CC-4F75-A4CE-BE0D302DB8DB}" srcOrd="5" destOrd="0" presId="urn:microsoft.com/office/officeart/2005/8/layout/radial5"/>
    <dgm:cxn modelId="{8931574F-E901-4DDA-8AB4-DD4DBC048854}" type="presParOf" srcId="{C88523B0-08CC-4F75-A4CE-BE0D302DB8DB}" destId="{30D06967-713B-4500-AF02-77249EABCDB3}" srcOrd="0" destOrd="0" presId="urn:microsoft.com/office/officeart/2005/8/layout/radial5"/>
    <dgm:cxn modelId="{32D382AE-A21E-4EC9-8246-A7D219245068}" type="presParOf" srcId="{EFC250C3-AD86-485D-A4F3-20BAA5AB5E2B}" destId="{187D80C0-D796-4042-ABAF-A2C126FA1AAE}" srcOrd="6" destOrd="0" presId="urn:microsoft.com/office/officeart/2005/8/layout/radial5"/>
    <dgm:cxn modelId="{88A583F7-3DFE-4239-8FD6-4291036510D0}" type="presParOf" srcId="{EFC250C3-AD86-485D-A4F3-20BAA5AB5E2B}" destId="{1707BFCE-A520-4154-B450-459B1C359E21}" srcOrd="7" destOrd="0" presId="urn:microsoft.com/office/officeart/2005/8/layout/radial5"/>
    <dgm:cxn modelId="{41C49081-0FF1-4EDD-9DCE-746401190EE1}" type="presParOf" srcId="{1707BFCE-A520-4154-B450-459B1C359E21}" destId="{3DF8C443-7A68-4058-95FF-8CCD3C549E61}" srcOrd="0" destOrd="0" presId="urn:microsoft.com/office/officeart/2005/8/layout/radial5"/>
    <dgm:cxn modelId="{86A74D49-57E7-45E2-AF47-7D47003F79CC}" type="presParOf" srcId="{EFC250C3-AD86-485D-A4F3-20BAA5AB5E2B}" destId="{35BE9877-3FDD-4493-9DAD-DBA196294F43}" srcOrd="8" destOrd="0" presId="urn:microsoft.com/office/officeart/2005/8/layout/radial5"/>
    <dgm:cxn modelId="{D7E976C6-DD61-4F81-BEF9-1D51D9213BAA}" type="presParOf" srcId="{EFC250C3-AD86-485D-A4F3-20BAA5AB5E2B}" destId="{6EADC284-C7A3-4A5F-93A1-5E948BE568D5}" srcOrd="9" destOrd="0" presId="urn:microsoft.com/office/officeart/2005/8/layout/radial5"/>
    <dgm:cxn modelId="{13623579-B979-4DBA-9C8F-2D5D366CAE2E}" type="presParOf" srcId="{6EADC284-C7A3-4A5F-93A1-5E948BE568D5}" destId="{A63AF20A-2B47-4BD9-B4C5-48790B112C28}" srcOrd="0" destOrd="0" presId="urn:microsoft.com/office/officeart/2005/8/layout/radial5"/>
    <dgm:cxn modelId="{C433A7AD-77D0-4E6C-9F74-E98102C0E95E}" type="presParOf" srcId="{EFC250C3-AD86-485D-A4F3-20BAA5AB5E2B}" destId="{BD035A40-9385-4594-ADB1-7C2010B86B88}" srcOrd="10" destOrd="0" presId="urn:microsoft.com/office/officeart/2005/8/layout/radial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5830" y="2130426"/>
            <a:ext cx="1049274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1660" y="3886200"/>
            <a:ext cx="864108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27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54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81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08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135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762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389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016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E4742-2A98-4881-B0B9-24400B243961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0FEF-F202-4419-B56F-59F771315E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0354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E4742-2A98-4881-B0B9-24400B243961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0FEF-F202-4419-B56F-59F771315E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4022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49690" y="274639"/>
            <a:ext cx="277749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7220" y="274639"/>
            <a:ext cx="812673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E4742-2A98-4881-B0B9-24400B243961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0FEF-F202-4419-B56F-59F771315E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0413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E4742-2A98-4881-B0B9-24400B243961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0FEF-F202-4419-B56F-59F771315E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0368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122" y="4406903"/>
            <a:ext cx="10492740" cy="1362075"/>
          </a:xfrm>
        </p:spPr>
        <p:txBody>
          <a:bodyPr anchor="t"/>
          <a:lstStyle>
            <a:lvl1pPr algn="l">
              <a:defRPr sz="5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5122" y="2906713"/>
            <a:ext cx="1049274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2700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5400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8101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50801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1350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7620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38902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501603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E4742-2A98-4881-B0B9-24400B243961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0FEF-F202-4419-B56F-59F771315E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3324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220" y="1600203"/>
            <a:ext cx="5452110" cy="4525963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7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5070" y="1600203"/>
            <a:ext cx="5452110" cy="4525963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7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E4742-2A98-4881-B0B9-24400B243961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0FEF-F202-4419-B56F-59F771315E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78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1" y="1535113"/>
            <a:ext cx="5454253" cy="639762"/>
          </a:xfrm>
        </p:spPr>
        <p:txBody>
          <a:bodyPr anchor="b"/>
          <a:lstStyle>
            <a:lvl1pPr marL="0" indent="0">
              <a:buNone/>
              <a:defRPr sz="3300" b="1"/>
            </a:lvl1pPr>
            <a:lvl2pPr marL="627004" indent="0">
              <a:buNone/>
              <a:defRPr sz="2700" b="1"/>
            </a:lvl2pPr>
            <a:lvl3pPr marL="1254008" indent="0">
              <a:buNone/>
              <a:defRPr sz="2500" b="1"/>
            </a:lvl3pPr>
            <a:lvl4pPr marL="1881012" indent="0">
              <a:buNone/>
              <a:defRPr sz="2200" b="1"/>
            </a:lvl4pPr>
            <a:lvl5pPr marL="2508016" indent="0">
              <a:buNone/>
              <a:defRPr sz="2200" b="1"/>
            </a:lvl5pPr>
            <a:lvl6pPr marL="3135020" indent="0">
              <a:buNone/>
              <a:defRPr sz="2200" b="1"/>
            </a:lvl6pPr>
            <a:lvl7pPr marL="3762024" indent="0">
              <a:buNone/>
              <a:defRPr sz="2200" b="1"/>
            </a:lvl7pPr>
            <a:lvl8pPr marL="4389029" indent="0">
              <a:buNone/>
              <a:defRPr sz="2200" b="1"/>
            </a:lvl8pPr>
            <a:lvl9pPr marL="5016033" indent="0">
              <a:buNone/>
              <a:defRPr sz="2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1" y="2174875"/>
            <a:ext cx="5454253" cy="3951288"/>
          </a:xfrm>
        </p:spPr>
        <p:txBody>
          <a:bodyPr/>
          <a:lstStyle>
            <a:lvl1pPr>
              <a:defRPr sz="3300"/>
            </a:lvl1pPr>
            <a:lvl2pPr>
              <a:defRPr sz="27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0788" y="1535113"/>
            <a:ext cx="5456396" cy="639762"/>
          </a:xfrm>
        </p:spPr>
        <p:txBody>
          <a:bodyPr anchor="b"/>
          <a:lstStyle>
            <a:lvl1pPr marL="0" indent="0">
              <a:buNone/>
              <a:defRPr sz="3300" b="1"/>
            </a:lvl1pPr>
            <a:lvl2pPr marL="627004" indent="0">
              <a:buNone/>
              <a:defRPr sz="2700" b="1"/>
            </a:lvl2pPr>
            <a:lvl3pPr marL="1254008" indent="0">
              <a:buNone/>
              <a:defRPr sz="2500" b="1"/>
            </a:lvl3pPr>
            <a:lvl4pPr marL="1881012" indent="0">
              <a:buNone/>
              <a:defRPr sz="2200" b="1"/>
            </a:lvl4pPr>
            <a:lvl5pPr marL="2508016" indent="0">
              <a:buNone/>
              <a:defRPr sz="2200" b="1"/>
            </a:lvl5pPr>
            <a:lvl6pPr marL="3135020" indent="0">
              <a:buNone/>
              <a:defRPr sz="2200" b="1"/>
            </a:lvl6pPr>
            <a:lvl7pPr marL="3762024" indent="0">
              <a:buNone/>
              <a:defRPr sz="2200" b="1"/>
            </a:lvl7pPr>
            <a:lvl8pPr marL="4389029" indent="0">
              <a:buNone/>
              <a:defRPr sz="2200" b="1"/>
            </a:lvl8pPr>
            <a:lvl9pPr marL="5016033" indent="0">
              <a:buNone/>
              <a:defRPr sz="2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0788" y="2174875"/>
            <a:ext cx="5456396" cy="3951288"/>
          </a:xfrm>
        </p:spPr>
        <p:txBody>
          <a:bodyPr/>
          <a:lstStyle>
            <a:lvl1pPr>
              <a:defRPr sz="3300"/>
            </a:lvl1pPr>
            <a:lvl2pPr>
              <a:defRPr sz="27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E4742-2A98-4881-B0B9-24400B243961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0FEF-F202-4419-B56F-59F771315E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0308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E4742-2A98-4881-B0B9-24400B243961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0FEF-F202-4419-B56F-59F771315E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1816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E4742-2A98-4881-B0B9-24400B243961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0FEF-F202-4419-B56F-59F771315E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6329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4" y="273050"/>
            <a:ext cx="4061222" cy="116205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320" y="273051"/>
            <a:ext cx="6900863" cy="5853113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3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24" y="1435101"/>
            <a:ext cx="4061222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27004" indent="0">
              <a:buNone/>
              <a:defRPr sz="1600"/>
            </a:lvl2pPr>
            <a:lvl3pPr marL="1254008" indent="0">
              <a:buNone/>
              <a:defRPr sz="1400"/>
            </a:lvl3pPr>
            <a:lvl4pPr marL="1881012" indent="0">
              <a:buNone/>
              <a:defRPr sz="1200"/>
            </a:lvl4pPr>
            <a:lvl5pPr marL="2508016" indent="0">
              <a:buNone/>
              <a:defRPr sz="1200"/>
            </a:lvl5pPr>
            <a:lvl6pPr marL="3135020" indent="0">
              <a:buNone/>
              <a:defRPr sz="1200"/>
            </a:lvl6pPr>
            <a:lvl7pPr marL="3762024" indent="0">
              <a:buNone/>
              <a:defRPr sz="1200"/>
            </a:lvl7pPr>
            <a:lvl8pPr marL="4389029" indent="0">
              <a:buNone/>
              <a:defRPr sz="1200"/>
            </a:lvl8pPr>
            <a:lvl9pPr marL="5016033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E4742-2A98-4881-B0B9-24400B243961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0FEF-F202-4419-B56F-59F771315E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9863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9588" y="4800600"/>
            <a:ext cx="7406640" cy="566738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19588" y="612775"/>
            <a:ext cx="7406640" cy="4114800"/>
          </a:xfrm>
        </p:spPr>
        <p:txBody>
          <a:bodyPr/>
          <a:lstStyle>
            <a:lvl1pPr marL="0" indent="0">
              <a:buNone/>
              <a:defRPr sz="4400"/>
            </a:lvl1pPr>
            <a:lvl2pPr marL="627004" indent="0">
              <a:buNone/>
              <a:defRPr sz="3800"/>
            </a:lvl2pPr>
            <a:lvl3pPr marL="1254008" indent="0">
              <a:buNone/>
              <a:defRPr sz="3300"/>
            </a:lvl3pPr>
            <a:lvl4pPr marL="1881012" indent="0">
              <a:buNone/>
              <a:defRPr sz="2700"/>
            </a:lvl4pPr>
            <a:lvl5pPr marL="2508016" indent="0">
              <a:buNone/>
              <a:defRPr sz="2700"/>
            </a:lvl5pPr>
            <a:lvl6pPr marL="3135020" indent="0">
              <a:buNone/>
              <a:defRPr sz="2700"/>
            </a:lvl6pPr>
            <a:lvl7pPr marL="3762024" indent="0">
              <a:buNone/>
              <a:defRPr sz="2700"/>
            </a:lvl7pPr>
            <a:lvl8pPr marL="4389029" indent="0">
              <a:buNone/>
              <a:defRPr sz="2700"/>
            </a:lvl8pPr>
            <a:lvl9pPr marL="5016033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19588" y="5367338"/>
            <a:ext cx="7406640" cy="804862"/>
          </a:xfrm>
        </p:spPr>
        <p:txBody>
          <a:bodyPr/>
          <a:lstStyle>
            <a:lvl1pPr marL="0" indent="0">
              <a:buNone/>
              <a:defRPr sz="1900"/>
            </a:lvl1pPr>
            <a:lvl2pPr marL="627004" indent="0">
              <a:buNone/>
              <a:defRPr sz="1600"/>
            </a:lvl2pPr>
            <a:lvl3pPr marL="1254008" indent="0">
              <a:buNone/>
              <a:defRPr sz="1400"/>
            </a:lvl3pPr>
            <a:lvl4pPr marL="1881012" indent="0">
              <a:buNone/>
              <a:defRPr sz="1200"/>
            </a:lvl4pPr>
            <a:lvl5pPr marL="2508016" indent="0">
              <a:buNone/>
              <a:defRPr sz="1200"/>
            </a:lvl5pPr>
            <a:lvl6pPr marL="3135020" indent="0">
              <a:buNone/>
              <a:defRPr sz="1200"/>
            </a:lvl6pPr>
            <a:lvl7pPr marL="3762024" indent="0">
              <a:buNone/>
              <a:defRPr sz="1200"/>
            </a:lvl7pPr>
            <a:lvl8pPr marL="4389029" indent="0">
              <a:buNone/>
              <a:defRPr sz="1200"/>
            </a:lvl8pPr>
            <a:lvl9pPr marL="5016033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E4742-2A98-4881-B0B9-24400B243961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0FEF-F202-4419-B56F-59F771315E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6399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7220" y="274638"/>
            <a:ext cx="11109960" cy="1143000"/>
          </a:xfrm>
          <a:prstGeom prst="rect">
            <a:avLst/>
          </a:prstGeom>
        </p:spPr>
        <p:txBody>
          <a:bodyPr vert="horz" lIns="125401" tIns="62700" rIns="125401" bIns="6270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1600203"/>
            <a:ext cx="11109960" cy="4525963"/>
          </a:xfrm>
          <a:prstGeom prst="rect">
            <a:avLst/>
          </a:prstGeom>
        </p:spPr>
        <p:txBody>
          <a:bodyPr vert="horz" lIns="125401" tIns="62700" rIns="125401" bIns="6270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" y="6356351"/>
            <a:ext cx="2880360" cy="365125"/>
          </a:xfrm>
          <a:prstGeom prst="rect">
            <a:avLst/>
          </a:prstGeom>
        </p:spPr>
        <p:txBody>
          <a:bodyPr vert="horz" lIns="125401" tIns="62700" rIns="125401" bIns="6270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E4742-2A98-4881-B0B9-24400B243961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17670" y="6356351"/>
            <a:ext cx="3909060" cy="365125"/>
          </a:xfrm>
          <a:prstGeom prst="rect">
            <a:avLst/>
          </a:prstGeom>
        </p:spPr>
        <p:txBody>
          <a:bodyPr vert="horz" lIns="125401" tIns="62700" rIns="125401" bIns="6270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46820" y="6356351"/>
            <a:ext cx="2880360" cy="365125"/>
          </a:xfrm>
          <a:prstGeom prst="rect">
            <a:avLst/>
          </a:prstGeom>
        </p:spPr>
        <p:txBody>
          <a:bodyPr vert="horz" lIns="125401" tIns="62700" rIns="125401" bIns="6270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A0FEF-F202-4419-B56F-59F771315E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3477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54008" rtl="0" eaLnBrk="1" latinLnBrk="0" hangingPunct="1"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0253" indent="-470253" algn="l" defTabSz="1254008" rtl="0" eaLnBrk="1" latinLnBrk="0" hangingPunct="1">
        <a:spcBef>
          <a:spcPct val="20000"/>
        </a:spcBef>
        <a:buFont typeface="Arial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1pPr>
      <a:lvl2pPr marL="1018882" indent="-391878" algn="l" defTabSz="1254008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67510" indent="-313502" algn="l" defTabSz="1254008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3pPr>
      <a:lvl4pPr marL="2194514" indent="-313502" algn="l" defTabSz="1254008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821518" indent="-313502" algn="l" defTabSz="1254008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48522" indent="-313502" algn="l" defTabSz="125400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075527" indent="-313502" algn="l" defTabSz="125400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02531" indent="-313502" algn="l" defTabSz="125400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329535" indent="-313502" algn="l" defTabSz="125400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04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54008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881012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08016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35020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62024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89029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016033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71800" y="4607717"/>
            <a:ext cx="5574890" cy="2250283"/>
          </a:xfrm>
          <a:prstGeom prst="rect">
            <a:avLst/>
          </a:prstGeom>
          <a:noFill/>
        </p:spPr>
        <p:txBody>
          <a:bodyPr wrap="square" lIns="125401" tIns="62700" rIns="125401" bIns="62700" rtlCol="0">
            <a:spAutoFit/>
          </a:bodyPr>
          <a:lstStyle/>
          <a:p>
            <a:pPr algn="ctr"/>
            <a:r>
              <a:rPr lang="bn-BD" sz="13800" dirty="0" smtClean="0">
                <a:ln w="18415" cmpd="sng">
                  <a:solidFill>
                    <a:srgbClr val="FFFFFF"/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dirty="0">
              <a:blipFill>
                <a:blip r:embed="rId2"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fiowe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1411941"/>
            <a:ext cx="8163232" cy="3769659"/>
          </a:xfrm>
          <a:prstGeom prst="rect">
            <a:avLst/>
          </a:prstGeom>
        </p:spPr>
      </p:pic>
      <p:sp>
        <p:nvSpPr>
          <p:cNvPr id="7" name="Frame 6"/>
          <p:cNvSpPr/>
          <p:nvPr/>
        </p:nvSpPr>
        <p:spPr>
          <a:xfrm>
            <a:off x="0" y="0"/>
            <a:ext cx="12344400" cy="6858000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369" tIns="59184" rIns="118369" bIns="59184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2039600" cy="1603952"/>
          </a:xfrm>
          <a:prstGeom prst="rect">
            <a:avLst/>
          </a:prstGeom>
          <a:noFill/>
        </p:spPr>
        <p:txBody>
          <a:bodyPr wrap="square" lIns="125401" tIns="62700" rIns="125401" bIns="62700" rtlCol="0">
            <a:spAutoFit/>
          </a:bodyPr>
          <a:lstStyle/>
          <a:p>
            <a:pPr algn="ctr"/>
            <a:r>
              <a:rPr lang="bn-IN" sz="9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ln>
                  <a:solidFill>
                    <a:srgbClr val="C00000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lc="http://schemas.openxmlformats.org/drawingml/2006/lockedCanvas" xmlns=""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আজকের</a:t>
            </a:r>
            <a:r>
              <a:rPr lang="en-US" sz="9600" b="1" dirty="0" smtClean="0">
                <a:blipFill dpi="0" rotWithShape="1">
                  <a:blip r:embed="rId4">
                    <a:extLst>
                      <a:ext uri="{28A0092B-C50C-407E-A947-70E740481C1C}">
                        <a14:useLocalDpi xmlns:lc="http://schemas.openxmlformats.org/drawingml/2006/lockedCanvas" xmlns=""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blipFill dpi="0" rotWithShape="1">
                  <a:blip r:embed="rId4">
                    <a:extLst>
                      <a:ext uri="{28A0092B-C50C-407E-A947-70E740481C1C}">
                        <a14:useLocalDpi xmlns:lc="http://schemas.openxmlformats.org/drawingml/2006/lockedCanvas" xmlns=""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ক্লাসে</a:t>
            </a:r>
            <a:r>
              <a:rPr lang="en-US" sz="9600" b="1" dirty="0" smtClean="0">
                <a:blipFill dpi="0" rotWithShape="1">
                  <a:blip r:embed="rId4">
                    <a:extLst>
                      <a:ext uri="{28A0092B-C50C-407E-A947-70E740481C1C}">
                        <a14:useLocalDpi xmlns:lc="http://schemas.openxmlformats.org/drawingml/2006/lockedCanvas" xmlns=""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blipFill dpi="0" rotWithShape="1">
                  <a:blip r:embed="rId4">
                    <a:extLst>
                      <a:ext uri="{28A0092B-C50C-407E-A947-70E740481C1C}">
                        <a14:useLocalDpi xmlns:lc="http://schemas.openxmlformats.org/drawingml/2006/lockedCanvas" xmlns=""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সবাইকে</a:t>
            </a:r>
            <a:r>
              <a:rPr lang="en-US" sz="9600" b="1" dirty="0" smtClean="0">
                <a:blipFill dpi="0" rotWithShape="1">
                  <a:blip r:embed="rId4">
                    <a:extLst>
                      <a:ext uri="{28A0092B-C50C-407E-A947-70E740481C1C}">
                        <a14:useLocalDpi xmlns:lc="http://schemas.openxmlformats.org/drawingml/2006/lockedCanvas" xmlns=""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 </a:t>
            </a:r>
            <a:endParaRPr lang="en-US" sz="9600" b="1" dirty="0">
              <a:blipFill dpi="0" rotWithShape="1">
                <a:blip r:embed="rId4">
                  <a:extLst>
                    <a:ext uri="{28A0092B-C50C-407E-A947-70E740481C1C}">
                      <a14:useLocalDpi xmlns:lc="http://schemas.openxmlformats.org/drawingml/2006/lockedCanvas"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4598123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5791320-58C8-45AC-B638-DDC9E6EE24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10875" y="1045119"/>
            <a:ext cx="7106452" cy="40137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70EB9AE-413E-4415-862A-51DCF4F944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559" b="98464" l="2341" r="997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97854" y="1667356"/>
            <a:ext cx="1175220" cy="1585719"/>
          </a:xfrm>
          <a:prstGeom prst="rect">
            <a:avLst/>
          </a:prstGeom>
        </p:spPr>
      </p:pic>
      <p:sp>
        <p:nvSpPr>
          <p:cNvPr id="4" name="Rectangle: Rounded Corners 4">
            <a:extLst>
              <a:ext uri="{FF2B5EF4-FFF2-40B4-BE49-F238E27FC236}">
                <a16:creationId xmlns:a16="http://schemas.microsoft.com/office/drawing/2014/main" xmlns="" id="{70FBC9B2-C35E-4EF3-8CEB-350F667692CA}"/>
              </a:ext>
            </a:extLst>
          </p:cNvPr>
          <p:cNvSpPr/>
          <p:nvPr/>
        </p:nvSpPr>
        <p:spPr>
          <a:xfrm>
            <a:off x="381000" y="5562600"/>
            <a:ext cx="11430000" cy="685799"/>
          </a:xfrm>
          <a:prstGeom prst="round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ln w="9525">
                  <a:solidFill>
                    <a:srgbClr val="FFFF00"/>
                  </a:solidFill>
                </a:ln>
                <a:solidFill>
                  <a:srgbClr val="00B05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আয়তনের দিক থেকে বাংলাদেশ পৃথিবীর  নব্বইতম দেশ।</a:t>
            </a:r>
            <a:endParaRPr lang="en-US" sz="4800" b="1" dirty="0">
              <a:ln w="9525">
                <a:solidFill>
                  <a:srgbClr val="FFFF00"/>
                </a:solidFill>
              </a:ln>
              <a:solidFill>
                <a:srgbClr val="00B05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81000" y="381000"/>
            <a:ext cx="11506199" cy="672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bn-BD" sz="4800" b="1" dirty="0" smtClean="0">
                <a:ln w="9525">
                  <a:solidFill>
                    <a:srgbClr val="FFFF00"/>
                  </a:solidFill>
                </a:ln>
                <a:solidFill>
                  <a:srgbClr val="0070C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আয়তনের দিক থেকে বাংলাদেশ পৃথিবীর  কততম দেশ</a:t>
            </a:r>
            <a:r>
              <a:rPr lang="en-US" sz="4800" b="1" dirty="0" smtClean="0">
                <a:ln w="9525">
                  <a:solidFill>
                    <a:srgbClr val="FFFF00"/>
                  </a:solidFill>
                </a:ln>
                <a:solidFill>
                  <a:srgbClr val="0070C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kumimoji="0" lang="en-US" sz="4800" b="1" i="0" u="none" strike="noStrike" normalizeH="0" baseline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044353" y="3171930"/>
            <a:ext cx="12907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b="1" dirty="0" smtClean="0">
                <a:ln w="9525">
                  <a:solidFill>
                    <a:srgbClr val="FFFF00"/>
                  </a:solidFill>
                </a:ln>
                <a:solidFill>
                  <a:srgbClr val="00B05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endParaRPr lang="en-US" sz="2800" dirty="0">
              <a:solidFill>
                <a:srgbClr val="00B050"/>
              </a:solidFill>
              <a:effectLst/>
            </a:endParaRPr>
          </a:p>
        </p:txBody>
      </p:sp>
      <p:sp>
        <p:nvSpPr>
          <p:cNvPr id="7" name="Frame 6"/>
          <p:cNvSpPr/>
          <p:nvPr/>
        </p:nvSpPr>
        <p:spPr>
          <a:xfrm>
            <a:off x="1" y="3"/>
            <a:ext cx="12344399" cy="6857999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369" tIns="59184" rIns="118369" bIns="59184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15054E-7 -1.30719E-7 L -0.2631 0.0040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0553" y="1075765"/>
            <a:ext cx="9754647" cy="4572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685800" y="228600"/>
            <a:ext cx="11506200" cy="865288"/>
          </a:xfrm>
          <a:prstGeom prst="rect">
            <a:avLst/>
          </a:prstGeom>
          <a:noFill/>
          <a:effectLst/>
        </p:spPr>
        <p:txBody>
          <a:bodyPr wrap="square" lIns="125401" tIns="62700" rIns="125401" bIns="62700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জনসংখ্যার দিক থেকে পৃথিবীতে বাংলাদেশর অবস্থান কত?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57800" y="5562600"/>
            <a:ext cx="1954530" cy="1234620"/>
          </a:xfrm>
          <a:prstGeom prst="rect">
            <a:avLst/>
          </a:prstGeom>
          <a:noFill/>
          <a:effectLst/>
        </p:spPr>
        <p:txBody>
          <a:bodyPr wrap="square" lIns="125401" tIns="62700" rIns="125401" bIns="62700" rtlCol="0">
            <a:spAutoFit/>
          </a:bodyPr>
          <a:lstStyle/>
          <a:p>
            <a:pPr algn="ctr"/>
            <a:r>
              <a:rPr lang="bn-IN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অষ্টম 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1" y="0"/>
            <a:ext cx="12344399" cy="6857999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369" tIns="59184" rIns="118369" bIns="59184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4438750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-10000"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1303" y="537882"/>
            <a:ext cx="4997728" cy="59167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28252" y="1277471"/>
            <a:ext cx="4908206" cy="1973284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ffectLst/>
        </p:spPr>
        <p:txBody>
          <a:bodyPr wrap="square" lIns="125401" tIns="62700" rIns="125401" bIns="62700" rtlCol="0">
            <a:spAutoFit/>
          </a:bodyPr>
          <a:lstStyle/>
          <a:p>
            <a:pPr algn="ctr"/>
            <a:r>
              <a:rPr lang="bn-BD" sz="6000" b="1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মোট আয়তন কত? </a:t>
            </a:r>
            <a:endParaRPr lang="en-US" sz="6000" b="1" dirty="0"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7355" y="4572001"/>
            <a:ext cx="5375787" cy="1788618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ffectLst/>
        </p:spPr>
        <p:txBody>
          <a:bodyPr wrap="square" lIns="125401" tIns="62700" rIns="125401" bIns="62700" rtlCol="0">
            <a:spAutoFit/>
          </a:bodyPr>
          <a:lstStyle/>
          <a:p>
            <a:pPr algn="ctr"/>
            <a:r>
              <a:rPr lang="bn-BD" sz="5400" b="1" dirty="0" smtClean="0"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১,৪৭,৫৭০ বর্গকিলোমিটার। </a:t>
            </a:r>
            <a:endParaRPr lang="en-US" sz="5400" b="1" dirty="0">
              <a:solidFill>
                <a:srgbClr val="FF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1" y="3"/>
            <a:ext cx="12344400" cy="6857999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369" tIns="59184" rIns="118369" bIns="59184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904767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9149" y="1210235"/>
            <a:ext cx="7698658" cy="4912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 rot="5400000">
            <a:off x="5502629" y="-4893867"/>
            <a:ext cx="1007304" cy="11348884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vert="vert270" wrap="square" lIns="125401" tIns="62700" rIns="125401" bIns="62700" rtlCol="0">
            <a:spAutoFit/>
          </a:bodyPr>
          <a:lstStyle/>
          <a:p>
            <a:pPr algn="ctr"/>
            <a:r>
              <a:rPr lang="bn-BD" sz="49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 বর্গকিলোমিটারে মোট কতজন মানুষ বসবাস করেন?</a:t>
            </a:r>
            <a:endParaRPr lang="en-US" sz="4900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06729" y="2823882"/>
            <a:ext cx="1933467" cy="742178"/>
          </a:xfrm>
          <a:prstGeom prst="rect">
            <a:avLst/>
          </a:prstGeom>
          <a:solidFill>
            <a:srgbClr val="00B0F0"/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125401" tIns="62700" rIns="125401" bIns="62700" rtlCol="0">
            <a:spAutoFit/>
          </a:bodyPr>
          <a:lstStyle/>
          <a:p>
            <a:pPr algn="ctr"/>
            <a:r>
              <a:rPr lang="bn-BD" sz="4000" b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১০১৫ জন</a:t>
            </a:r>
            <a:endParaRPr lang="en-US" sz="4000" b="1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8915398" y="1524000"/>
            <a:ext cx="3188418" cy="3100576"/>
            <a:chOff x="10236201" y="1727198"/>
            <a:chExt cx="3660777" cy="3513985"/>
          </a:xfrm>
        </p:grpSpPr>
        <p:sp>
          <p:nvSpPr>
            <p:cNvPr id="6" name="Rectangle 5"/>
            <p:cNvSpPr/>
            <p:nvPr/>
          </p:nvSpPr>
          <p:spPr>
            <a:xfrm>
              <a:off x="10820400" y="2209800"/>
              <a:ext cx="2590800" cy="251460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70C0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1353800" y="4648200"/>
              <a:ext cx="2002816" cy="5929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2800" dirty="0" smtClean="0">
                  <a:solidFill>
                    <a:srgbClr val="0070C0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১ কিলোমিটার</a:t>
              </a:r>
              <a:endParaRPr lang="en-US" dirty="0">
                <a:solidFill>
                  <a:srgbClr val="0070C0"/>
                </a:solidFill>
                <a:effectLst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1198579" y="1727198"/>
              <a:ext cx="2002816" cy="5929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2800" dirty="0" smtClean="0">
                  <a:solidFill>
                    <a:srgbClr val="0070C0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১ কিলোমিটার</a:t>
              </a:r>
              <a:endParaRPr lang="en-US" dirty="0">
                <a:solidFill>
                  <a:srgbClr val="0070C0"/>
                </a:solidFill>
                <a:effectLst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 rot="16200000">
              <a:off x="9548082" y="3192557"/>
              <a:ext cx="1976972" cy="60073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2800" dirty="0" smtClean="0">
                  <a:solidFill>
                    <a:srgbClr val="0070C0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১ কিলোমিটার</a:t>
              </a:r>
              <a:endParaRPr lang="en-US" dirty="0">
                <a:solidFill>
                  <a:srgbClr val="0070C0"/>
                </a:solidFill>
                <a:effectLst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12608124" y="3086427"/>
              <a:ext cx="1976973" cy="60073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2800" dirty="0" smtClean="0">
                  <a:solidFill>
                    <a:srgbClr val="0070C0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১ কিলোমিটার</a:t>
              </a:r>
              <a:endParaRPr lang="en-US" dirty="0">
                <a:solidFill>
                  <a:srgbClr val="0070C0"/>
                </a:solidFill>
                <a:effectLst/>
              </a:endParaRPr>
            </a:p>
          </p:txBody>
        </p:sp>
      </p:grpSp>
      <p:sp>
        <p:nvSpPr>
          <p:cNvPr id="12" name="Frame 11"/>
          <p:cNvSpPr/>
          <p:nvPr/>
        </p:nvSpPr>
        <p:spPr>
          <a:xfrm>
            <a:off x="1" y="3"/>
            <a:ext cx="12344400" cy="6857997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369" tIns="59184" rIns="118369" bIns="59184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7060607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88 0.00061 L -0.30343 0.0012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80271" y="201706"/>
            <a:ext cx="3394710" cy="1049954"/>
          </a:xfrm>
          <a:prstGeom prst="rect">
            <a:avLst/>
          </a:prstGeom>
          <a:noFill/>
        </p:spPr>
        <p:txBody>
          <a:bodyPr wrap="square" lIns="125401" tIns="62700" rIns="125401" bIns="62700" rtlCol="0">
            <a:spAutoFit/>
          </a:bodyPr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বই সংযোগ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1" y="3"/>
            <a:ext cx="12344399" cy="6857999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369" tIns="59184" rIns="118369" bIns="59184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26" name="Picture 2" descr="C:\Users\BBGPS\Downloads\SHAREit\Redmi 7A\photo\IMG_20200808_022014.jpg"/>
          <p:cNvPicPr>
            <a:picLocks noChangeAspect="1" noChangeArrowheads="1"/>
          </p:cNvPicPr>
          <p:nvPr/>
        </p:nvPicPr>
        <p:blipFill>
          <a:blip r:embed="rId2" cstate="print">
            <a:lum bright="20000" contrast="30000"/>
          </a:blip>
          <a:srcRect/>
          <a:stretch>
            <a:fillRect/>
          </a:stretch>
        </p:blipFill>
        <p:spPr bwMode="auto">
          <a:xfrm>
            <a:off x="464576" y="990602"/>
            <a:ext cx="4778477" cy="54851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6504039" y="1546412"/>
            <a:ext cx="4844845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 বইয়ের </a:t>
            </a:r>
            <a:r>
              <a:rPr lang="bn-BD" sz="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৬৮</a:t>
            </a:r>
            <a:r>
              <a:rPr lang="bn-IN" sz="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পৃষ্ঠা </a:t>
            </a:r>
            <a:r>
              <a:rPr lang="bn-BD" sz="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 কর এবং পাঠ্যাংশটুকু ৫ মিনিট  নিরবে</a:t>
            </a:r>
            <a:r>
              <a:rPr lang="en-US" sz="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পড়।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xmlns="" val="3486953175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xmlns="" id="{A6DE3A16-28A5-4BA1-9296-40285FEB14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555730002"/>
              </p:ext>
            </p:extLst>
          </p:nvPr>
        </p:nvGraphicFramePr>
        <p:xfrm>
          <a:off x="1981200" y="470647"/>
          <a:ext cx="96774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DDAD8BF-43EC-4F72-B7B5-7BCB98AA6E23}"/>
              </a:ext>
            </a:extLst>
          </p:cNvPr>
          <p:cNvSpPr txBox="1"/>
          <p:nvPr/>
        </p:nvSpPr>
        <p:spPr>
          <a:xfrm>
            <a:off x="457200" y="457200"/>
            <a:ext cx="2687217" cy="923330"/>
          </a:xfrm>
          <a:prstGeom prst="rect">
            <a:avLst/>
          </a:prstGeom>
          <a:solidFill>
            <a:srgbClr val="FFFF00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মিলিয়ে নিই</a:t>
            </a:r>
            <a:endParaRPr lang="en-US" sz="5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1" y="3"/>
            <a:ext cx="12344399" cy="6857999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369" tIns="59184" rIns="118369" bIns="59184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BAA4A23-9F8A-49EF-9477-650B18EE0E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>
                                            <p:graphicEl>
                                              <a:dgm id="{3BAA4A23-9F8A-49EF-9477-650B18EE0E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">
                                            <p:graphicEl>
                                              <a:dgm id="{3BAA4A23-9F8A-49EF-9477-650B18EE0E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4DCDA0E-490D-4307-9D94-FCF1C77F65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>
                                            <p:graphicEl>
                                              <a:dgm id="{A4DCDA0E-490D-4307-9D94-FCF1C77F65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">
                                            <p:graphicEl>
                                              <a:dgm id="{A4DCDA0E-490D-4307-9D94-FCF1C77F65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9F2D22B-6668-483C-8855-7F699E0277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">
                                            <p:graphicEl>
                                              <a:dgm id="{49F2D22B-6668-483C-8855-7F699E0277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">
                                            <p:graphicEl>
                                              <a:dgm id="{49F2D22B-6668-483C-8855-7F699E0277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546D3EF-BCCC-40D1-A8E7-73A6447DD1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">
                                            <p:graphicEl>
                                              <a:dgm id="{F546D3EF-BCCC-40D1-A8E7-73A6447DD1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">
                                            <p:graphicEl>
                                              <a:dgm id="{F546D3EF-BCCC-40D1-A8E7-73A6447DD1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F79B2F1-136C-47B8-B989-1466B0258D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2">
                                            <p:graphicEl>
                                              <a:dgm id="{6F79B2F1-136C-47B8-B989-1466B0258D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2">
                                            <p:graphicEl>
                                              <a:dgm id="{6F79B2F1-136C-47B8-B989-1466B0258D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88523B0-08CC-4F75-A4CE-BE0D302DB8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2">
                                            <p:graphicEl>
                                              <a:dgm id="{C88523B0-08CC-4F75-A4CE-BE0D302DB8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2">
                                            <p:graphicEl>
                                              <a:dgm id="{C88523B0-08CC-4F75-A4CE-BE0D302DB8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30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87D80C0-D796-4042-ABAF-A2C126FA1A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2">
                                            <p:graphicEl>
                                              <a:dgm id="{187D80C0-D796-4042-ABAF-A2C126FA1A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2">
                                            <p:graphicEl>
                                              <a:dgm id="{187D80C0-D796-4042-ABAF-A2C126FA1A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0"/>
                            </p:stCondLst>
                            <p:childTnLst>
                              <p:par>
                                <p:cTn id="4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07BFCE-A520-4154-B450-459B1C359E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2">
                                            <p:graphicEl>
                                              <a:dgm id="{1707BFCE-A520-4154-B450-459B1C359E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2">
                                            <p:graphicEl>
                                              <a:dgm id="{1707BFCE-A520-4154-B450-459B1C359E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7000"/>
                            </p:stCondLst>
                            <p:childTnLst>
                              <p:par>
                                <p:cTn id="5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5BE9877-3FDD-4493-9DAD-DBA196294F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2">
                                            <p:graphicEl>
                                              <a:dgm id="{35BE9877-3FDD-4493-9DAD-DBA196294F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2">
                                            <p:graphicEl>
                                              <a:dgm id="{35BE9877-3FDD-4493-9DAD-DBA196294F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000"/>
                            </p:stCondLst>
                            <p:childTnLst>
                              <p:par>
                                <p:cTn id="5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EADC284-C7A3-4A5F-93A1-5E948BE568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2">
                                            <p:graphicEl>
                                              <a:dgm id="{6EADC284-C7A3-4A5F-93A1-5E948BE568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2">
                                            <p:graphicEl>
                                              <a:dgm id="{6EADC284-C7A3-4A5F-93A1-5E948BE568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1000"/>
                            </p:stCondLst>
                            <p:childTnLst>
                              <p:par>
                                <p:cTn id="6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D035A40-9385-4594-ADB1-7C2010B86B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2">
                                            <p:graphicEl>
                                              <a:dgm id="{BD035A40-9385-4594-ADB1-7C2010B86B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2">
                                            <p:graphicEl>
                                              <a:dgm id="{BD035A40-9385-4594-ADB1-7C2010B86B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304800"/>
            <a:ext cx="7366819" cy="1049954"/>
          </a:xfrm>
          <a:prstGeom prst="rect">
            <a:avLst/>
          </a:prstGeom>
          <a:noFill/>
        </p:spPr>
        <p:txBody>
          <a:bodyPr wrap="square" lIns="125401" tIns="62700" rIns="125401" bIns="62700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নিচের প্রশ্নগুলোর উত্তর দাও। 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600" y="1371600"/>
            <a:ext cx="1082285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১। বাংলাদেশের আয়তন কত</a:t>
            </a:r>
            <a:r>
              <a:rPr lang="bn-IN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BD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আয়তনের দিক থেকে পৃথিবীতে বাংলাদেশ কততম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40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প্রতি বর্গকিলোমিটারে কতজন মানুষ বসবাস করেন?</a:t>
            </a:r>
            <a:r>
              <a:rPr lang="bn-IN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0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bn-IN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জনসংখ্যা ঘনত্ব কাকে বলে?</a:t>
            </a:r>
            <a:r>
              <a:rPr lang="bn-BD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1" y="3"/>
            <a:ext cx="12344399" cy="6857999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369" tIns="59184" rIns="118369" bIns="59184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600" y="4038600"/>
            <a:ext cx="64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 ১,৪৭,৫৭০ বর্গকিলোমিটার।</a:t>
            </a:r>
          </a:p>
        </p:txBody>
      </p:sp>
      <p:sp>
        <p:nvSpPr>
          <p:cNvPr id="8" name="Rectangle 7"/>
          <p:cNvSpPr/>
          <p:nvPr/>
        </p:nvSpPr>
        <p:spPr>
          <a:xfrm>
            <a:off x="914400" y="5105400"/>
            <a:ext cx="22268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dirty="0" smtClean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১০১৫ জন।</a:t>
            </a:r>
            <a:endParaRPr lang="en-US" sz="3600" dirty="0">
              <a:solidFill>
                <a:srgbClr val="FF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90600" y="5562600"/>
            <a:ext cx="11049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৪। প্রতি বর্গকিলোমিটারে যতজন মানুষ বসবাস করেন তাকে জনসংখ্যার ঘনত্ব বলে।</a:t>
            </a:r>
            <a:endParaRPr lang="en-US" sz="3600" dirty="0">
              <a:solidFill>
                <a:srgbClr val="FF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29400" y="3733800"/>
            <a:ext cx="3692036" cy="707886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উত্তরগুলো মিলিয়ে নিই</a:t>
            </a:r>
            <a:endParaRPr lang="en-US" sz="3600" dirty="0"/>
          </a:p>
        </p:txBody>
      </p:sp>
      <p:sp>
        <p:nvSpPr>
          <p:cNvPr id="11" name="Rectangle 10"/>
          <p:cNvSpPr/>
          <p:nvPr/>
        </p:nvSpPr>
        <p:spPr>
          <a:xfrm>
            <a:off x="990600" y="4572000"/>
            <a:ext cx="64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নব্বইতম দেশ।</a:t>
            </a:r>
          </a:p>
        </p:txBody>
      </p:sp>
    </p:spTree>
    <p:extLst>
      <p:ext uri="{BB962C8B-B14F-4D97-AF65-F5344CB8AC3E}">
        <p14:creationId xmlns:p14="http://schemas.microsoft.com/office/powerpoint/2010/main" xmlns="" val="4048097855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/>
      <p:bldP spid="9" grpId="0"/>
      <p:bldP spid="10" grpId="0" animBg="1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4961660"/>
            <a:ext cx="10134600" cy="1896340"/>
          </a:xfrm>
          <a:prstGeom prst="rect">
            <a:avLst/>
          </a:prstGeom>
          <a:noFill/>
        </p:spPr>
        <p:txBody>
          <a:bodyPr wrap="square" lIns="125401" tIns="62700" rIns="125401" bIns="62700" rtlCol="0">
            <a:spAutoFit/>
          </a:bodyPr>
          <a:lstStyle/>
          <a:p>
            <a:pPr algn="ctr"/>
            <a:r>
              <a:rPr lang="bn-BD" sz="115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সকলকে </a:t>
            </a:r>
            <a:r>
              <a:rPr lang="bn-IN" sz="115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blipFill>
                <a:blip r:embed="rId2"/>
                <a:stretch>
                  <a:fillRect/>
                </a:stretch>
              </a:blip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ful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381000"/>
            <a:ext cx="9955161" cy="48512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Frame 5"/>
          <p:cNvSpPr/>
          <p:nvPr/>
        </p:nvSpPr>
        <p:spPr>
          <a:xfrm>
            <a:off x="1" y="3"/>
            <a:ext cx="12344399" cy="6857999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369" tIns="59184" rIns="118369" bIns="59184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4581017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1" y="2"/>
            <a:ext cx="12344399" cy="6857999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369" tIns="59184" rIns="118369" bIns="59184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3782962" y="268941"/>
            <a:ext cx="5375787" cy="2084294"/>
          </a:xfrm>
          <a:prstGeom prst="can">
            <a:avLst/>
          </a:prstGeom>
          <a:solidFill>
            <a:srgbClr val="00B0F0"/>
          </a:solidFill>
        </p:spPr>
        <p:txBody>
          <a:bodyPr lIns="89529" tIns="44765" rIns="89529" bIns="44765" numCol="1">
            <a:prstTxWarp prst="textPlain">
              <a:avLst>
                <a:gd name="adj" fmla="val 46751"/>
              </a:avLst>
            </a:prstTxWarp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sz="5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IN" sz="5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43951" y="2353239"/>
            <a:ext cx="6230887" cy="3291281"/>
          </a:xfrm>
          <a:prstGeom prst="rect">
            <a:avLst/>
          </a:prstGeom>
        </p:spPr>
        <p:txBody>
          <a:bodyPr wrap="square" lIns="89529" tIns="44765" rIns="89529" bIns="44765">
            <a:spAutoFit/>
          </a:bodyPr>
          <a:lstStyle/>
          <a:p>
            <a:pPr algn="ctr"/>
            <a:r>
              <a:rPr lang="en-US" sz="6600" spc="49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উজ্বল</a:t>
            </a:r>
            <a:r>
              <a:rPr lang="bn-BD" sz="6600" spc="49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spc="49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মাজুমদার</a:t>
            </a:r>
            <a:r>
              <a:rPr lang="en-US" sz="6600" spc="49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spc="49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6600" spc="49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সহকা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রী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বড়বামনদহ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স: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5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কোটচাঁদপুর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ঝিনাইদহ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400" dirty="0"/>
          </a:p>
        </p:txBody>
      </p:sp>
      <p:pic>
        <p:nvPicPr>
          <p:cNvPr id="8" name="Picture 7" descr="Uzzol.jpg"/>
          <p:cNvPicPr>
            <a:picLocks noChangeAspect="1"/>
          </p:cNvPicPr>
          <p:nvPr/>
        </p:nvPicPr>
        <p:blipFill>
          <a:blip r:embed="rId2" cstate="print">
            <a:lum bright="10000" contrast="30000"/>
          </a:blip>
          <a:stretch>
            <a:fillRect/>
          </a:stretch>
        </p:blipFill>
        <p:spPr>
          <a:xfrm>
            <a:off x="1322683" y="2017059"/>
            <a:ext cx="3163796" cy="31316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678175293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673" t="1734" r="3638" b="2118"/>
          <a:stretch>
            <a:fillRect/>
          </a:stretch>
        </p:blipFill>
        <p:spPr>
          <a:xfrm>
            <a:off x="995516" y="1143001"/>
            <a:ext cx="3473341" cy="4437529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Frame 6"/>
          <p:cNvSpPr/>
          <p:nvPr/>
        </p:nvSpPr>
        <p:spPr>
          <a:xfrm>
            <a:off x="1" y="3"/>
            <a:ext cx="12344399" cy="6857999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369" tIns="59184" rIns="118369" bIns="59184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48200" y="1828800"/>
            <a:ext cx="746760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ও বিশ্ব পরিচয় </a:t>
            </a:r>
            <a:endParaRPr lang="en-US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4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en-US" sz="44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4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12</a:t>
            </a:r>
            <a:r>
              <a:rPr lang="bn-IN" sz="44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 smtClean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জনসংখ্যা। </a:t>
            </a:r>
          </a:p>
          <a:p>
            <a:pPr algn="ctr"/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 </a:t>
            </a:r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জনসংখ্যা। </a:t>
            </a:r>
            <a:endParaRPr lang="en-US" sz="44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৩৫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bn-BD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9488247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2133600"/>
            <a:ext cx="1135380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</a:t>
            </a:r>
            <a:r>
              <a:rPr lang="bn-IN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IN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্ষার্</a:t>
            </a:r>
            <a:r>
              <a:rPr lang="bn-IN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IN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া-</a:t>
            </a: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১২.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পরিস্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র্ণনা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১২.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নারী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পুরু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১২.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ংখ্যার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ভিত্তিতে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1" y="2"/>
            <a:ext cx="12344399" cy="6857999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369" tIns="59184" rIns="118369" bIns="59184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00400" y="381000"/>
            <a:ext cx="5153975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138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138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25000">
              <a:schemeClr val="accent6">
                <a:lumMod val="75000"/>
              </a:schemeClr>
            </a:gs>
            <a:gs pos="50000">
              <a:srgbClr val="FFFF00"/>
            </a:gs>
            <a:gs pos="75000">
              <a:srgbClr val="01A78F"/>
            </a:gs>
            <a:gs pos="100000">
              <a:srgbClr val="00B05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1" y="3"/>
            <a:ext cx="12344399" cy="6857997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369" tIns="59184" rIns="118369" bIns="59184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838200"/>
            <a:ext cx="10591800" cy="1234620"/>
          </a:xfrm>
          <a:prstGeom prst="rect">
            <a:avLst/>
          </a:prstGeom>
          <a:noFill/>
        </p:spPr>
        <p:txBody>
          <a:bodyPr wrap="square" lIns="125401" tIns="62700" rIns="125401" bIns="62700" rtlCol="0">
            <a:spAutoFit/>
          </a:bodyPr>
          <a:lstStyle/>
          <a:p>
            <a:pPr algn="ctr"/>
            <a:r>
              <a:rPr lang="bn-IN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এসো আমরা একটি ভিডিও দেখি।</a:t>
            </a:r>
            <a:r>
              <a:rPr lang="bn-IN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733800" y="2590800"/>
          <a:ext cx="4343400" cy="3124200"/>
        </p:xfrm>
        <a:graphic>
          <a:graphicData uri="http://schemas.openxmlformats.org/presentationml/2006/ole">
            <p:oleObj spid="_x0000_s1027" name="Packager Shell Object" showAsIcon="1" r:id="rId3" imgW="914400" imgH="792360" progId="Package">
              <p:embed/>
            </p:oleObj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381000"/>
            <a:ext cx="11430000" cy="1142287"/>
          </a:xfrm>
          <a:prstGeom prst="rect">
            <a:avLst/>
          </a:prstGeom>
          <a:noFill/>
        </p:spPr>
        <p:txBody>
          <a:bodyPr wrap="square" lIns="125401" tIns="62700" rIns="125401" bIns="62700" rtlCol="0">
            <a:spAutoFit/>
          </a:bodyPr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নিচের ছবি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তোমরা কি </a:t>
            </a:r>
            <a:r>
              <a:rPr lang="bn-IN" sz="6600" dirty="0" smtClean="0">
                <a:latin typeface="NikoshBAN" pitchFamily="2" charset="0"/>
                <a:cs typeface="NikoshBAN" pitchFamily="2" charset="0"/>
              </a:rPr>
              <a:t> দেখ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তে পাচ্ছ?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96413" y="1748119"/>
            <a:ext cx="10520491" cy="3496235"/>
            <a:chOff x="609600" y="1828800"/>
            <a:chExt cx="12079082" cy="39624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email">
              <a:lum contrast="30000"/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609600" y="1828800"/>
              <a:ext cx="5961926" cy="39624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email">
              <a:lum bright="10000" contrast="30000"/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7086600" y="1828800"/>
              <a:ext cx="5602082" cy="3962400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3048000" y="5410200"/>
            <a:ext cx="681949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লোকসংখ্যা বা জনসংখ্যা।</a:t>
            </a:r>
            <a:endParaRPr lang="en-US" sz="6000" dirty="0"/>
          </a:p>
        </p:txBody>
      </p:sp>
      <p:sp>
        <p:nvSpPr>
          <p:cNvPr id="11" name="Frame 10"/>
          <p:cNvSpPr/>
          <p:nvPr/>
        </p:nvSpPr>
        <p:spPr>
          <a:xfrm>
            <a:off x="1" y="2"/>
            <a:ext cx="12344400" cy="6857999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369" tIns="59184" rIns="118369" bIns="59184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8180705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0"/>
            <a:ext cx="10896600" cy="1650119"/>
          </a:xfrm>
          <a:prstGeom prst="rect">
            <a:avLst/>
          </a:prstGeom>
          <a:noFill/>
        </p:spPr>
        <p:txBody>
          <a:bodyPr wrap="square" lIns="125401" tIns="62700" rIns="125401" bIns="62700" rtlCol="0">
            <a:spAutoFit/>
          </a:bodyPr>
          <a:lstStyle/>
          <a:p>
            <a:r>
              <a:rPr lang="bn-IN" sz="66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IN" sz="9900" dirty="0" smtClean="0">
                <a:latin typeface="NikoshBAN" pitchFamily="2" charset="0"/>
                <a:cs typeface="NikoshBAN" pitchFamily="2" charset="0"/>
              </a:rPr>
              <a:t>আমাদের আজকের পাঠ </a:t>
            </a:r>
            <a:r>
              <a:rPr lang="bn-IN" sz="99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99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447800"/>
            <a:ext cx="10360742" cy="1650119"/>
          </a:xfrm>
          <a:prstGeom prst="rect">
            <a:avLst/>
          </a:prstGeom>
          <a:noFill/>
        </p:spPr>
        <p:txBody>
          <a:bodyPr wrap="square" lIns="125401" tIns="62700" rIns="125401" bIns="62700" rtlCol="0">
            <a:spAutoFit/>
          </a:bodyPr>
          <a:lstStyle/>
          <a:p>
            <a:r>
              <a:rPr lang="bn-IN" sz="99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“বাংলাদেশের জনসংখ্যা”  </a:t>
            </a:r>
            <a:endParaRPr lang="en-US" sz="99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1" y="-304800"/>
            <a:ext cx="12344399" cy="7162800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369" tIns="59184" rIns="118369" bIns="59184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28600" y="2971800"/>
            <a:ext cx="11822428" cy="3591956"/>
            <a:chOff x="265471" y="1752600"/>
            <a:chExt cx="11822428" cy="336335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email">
              <a:lum contrast="30000"/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265471" y="1752600"/>
              <a:ext cx="5678129" cy="336335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email">
              <a:lum contrast="30000"/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6096000" y="1765888"/>
              <a:ext cx="5991899" cy="33395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91975873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10000"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457200"/>
            <a:ext cx="7315200" cy="4800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822960" y="762002"/>
            <a:ext cx="2674620" cy="511345"/>
          </a:xfrm>
          <a:prstGeom prst="rect">
            <a:avLst/>
          </a:prstGeom>
          <a:noFill/>
        </p:spPr>
        <p:txBody>
          <a:bodyPr wrap="square" lIns="125401" tIns="62700" rIns="125401" bIns="62700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838200"/>
            <a:ext cx="4243053" cy="3819943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ffectLst/>
        </p:spPr>
        <p:txBody>
          <a:bodyPr wrap="square" lIns="125401" tIns="62700" rIns="125401" bIns="62700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0070C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তোমরা কী বলতে পারো ২০১১ সালের আদমশুমারির হিসাব অনুযায়ী বাংলাদেশের জনসংখ্যা কত? </a:t>
            </a:r>
            <a:endParaRPr lang="en-US" sz="4800" dirty="0">
              <a:solidFill>
                <a:srgbClr val="0070C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7600" y="5520123"/>
            <a:ext cx="5311139" cy="88067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125401" tIns="62700" rIns="125401" bIns="62700" rtlCol="0">
            <a:spAutoFit/>
          </a:bodyPr>
          <a:lstStyle/>
          <a:p>
            <a:pPr algn="ctr"/>
            <a:r>
              <a:rPr lang="bn-BD" sz="4900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১৪,৯৭,৭২,৩৬৪ জন। </a:t>
            </a:r>
            <a:endParaRPr lang="en-US" sz="4900" dirty="0"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1" y="2"/>
            <a:ext cx="12344400" cy="6857999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369" tIns="59184" rIns="118369" bIns="59184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6118842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00800" y="1371600"/>
            <a:ext cx="5085656" cy="37651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lum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217" r="7586"/>
          <a:stretch/>
        </p:blipFill>
        <p:spPr>
          <a:xfrm>
            <a:off x="762000" y="1371600"/>
            <a:ext cx="5201344" cy="37651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362200" y="2743200"/>
            <a:ext cx="2391731" cy="803733"/>
          </a:xfrm>
          <a:prstGeom prst="rect">
            <a:avLst/>
          </a:prstGeom>
          <a:solidFill>
            <a:schemeClr val="bg2"/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lIns="125401" tIns="62700" rIns="125401" bIns="62700" rtlCol="0">
            <a:spAutoFit/>
          </a:bodyPr>
          <a:lstStyle/>
          <a:p>
            <a:pPr algn="ctr"/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৪৯.৯৯ জন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48600" y="2743200"/>
            <a:ext cx="2391731" cy="803733"/>
          </a:xfrm>
          <a:prstGeom prst="rect">
            <a:avLst/>
          </a:prstGeom>
          <a:solidFill>
            <a:schemeClr val="bg2"/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lIns="125401" tIns="62700" rIns="125401" bIns="62700" rtlCol="0">
            <a:spAutoFit/>
          </a:bodyPr>
          <a:lstStyle/>
          <a:p>
            <a:pPr algn="ctr"/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৫০.০১ জন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5715000"/>
            <a:ext cx="12115800" cy="742178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lIns="125401" tIns="62700" rIns="125401" bIns="62700" rtlCol="0">
            <a:spAutoFit/>
          </a:bodyPr>
          <a:lstStyle/>
          <a:p>
            <a:pPr algn="ctr"/>
            <a:r>
              <a:rPr lang="bn-BD" sz="4000" b="1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তোমরা কী জান মোট জনসংখ্যার নারী পুরুষের শতকরা অনুপাত কত? </a:t>
            </a:r>
            <a:endParaRPr lang="en-US" sz="4000" b="1" dirty="0"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3400" y="457200"/>
            <a:ext cx="110482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নিচের ছবি</a:t>
            </a:r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দুটিতে তোমরা কি কোন পার্থক্য</a:t>
            </a:r>
            <a:r>
              <a:rPr lang="bn-IN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দেখ</a:t>
            </a:r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তে পাচ্ছো?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1"/>
            <a:ext cx="12344400" cy="6857999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369" tIns="59184" rIns="118369" bIns="59184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96200" y="5063667"/>
            <a:ext cx="2391731" cy="803733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lIns="125401" tIns="62700" rIns="125401" bIns="62700" rtlCol="0">
            <a:spAutoFit/>
          </a:bodyPr>
          <a:lstStyle/>
          <a:p>
            <a:pPr algn="ctr"/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পুরুষ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81200" y="5139867"/>
            <a:ext cx="2391731" cy="803733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lIns="125401" tIns="62700" rIns="125401" bIns="62700" rtlCol="0">
            <a:spAutoFit/>
          </a:bodyPr>
          <a:lstStyle/>
          <a:p>
            <a:pPr algn="ctr"/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নারী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19600" y="5063667"/>
            <a:ext cx="3429000" cy="803733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lIns="125401" tIns="62700" rIns="125401" bIns="62700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৪৯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৯৯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bn-BD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৫০.০১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7858127"/>
      </p:ext>
    </p:extLst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"/>
                            </p:stCondLst>
                            <p:childTnLst>
                              <p:par>
                                <p:cTn id="20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/>
      <p:bldP spid="9" grpId="0"/>
      <p:bldP spid="11" grpId="1"/>
      <p:bldP spid="12" grpId="1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381</Words>
  <Application>Microsoft Office PowerPoint</Application>
  <PresentationFormat>Custom</PresentationFormat>
  <Paragraphs>66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BBGPS</cp:lastModifiedBy>
  <cp:revision>62</cp:revision>
  <dcterms:created xsi:type="dcterms:W3CDTF">2019-12-27T03:19:40Z</dcterms:created>
  <dcterms:modified xsi:type="dcterms:W3CDTF">2020-09-07T15:59:59Z</dcterms:modified>
</cp:coreProperties>
</file>