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7" r:id="rId3"/>
    <p:sldId id="267" r:id="rId4"/>
    <p:sldId id="262" r:id="rId5"/>
    <p:sldId id="258" r:id="rId6"/>
    <p:sldId id="281" r:id="rId7"/>
    <p:sldId id="259" r:id="rId8"/>
    <p:sldId id="261" r:id="rId9"/>
    <p:sldId id="280" r:id="rId10"/>
    <p:sldId id="26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0D6A-CE84-411E-A1F7-78ABD1AF98F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6A3C-C711-4C0C-BF6A-3A4BFAA6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6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4A40-0F90-43A8-9634-D0E6DA0DB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A88DF-BA17-49B7-8764-C85173B3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3216-2BB3-4FE7-94F7-A410CE4B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DF53-D372-4A48-83A4-E7EF9678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77C2-E063-4F82-B21B-9E32D6A4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86BF-EE69-4B0D-9E16-2BDAE6D5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131F1-6E16-4293-BF45-012A2481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4432-DA60-468E-86C4-89CD4711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64DD-61AD-47D1-9E90-FE801AF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4217-FD06-4CC0-813A-1CA80119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370EB-1EBC-4AFA-83E3-0BBA0EFD3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B2C05-CC32-467A-808D-8D34AF96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8D4F-C479-4096-933D-62FDA72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7E0B-F379-4CE3-97FA-44679D8F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AE90-3A74-45BB-BD1F-48CBB784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2459-C554-41AE-A58D-602DC7B0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2EA1-9535-44C5-BDD8-8A9FC10D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6630-E62A-45B7-A1A4-AC943F52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626D6-6E5A-4230-BE84-287B062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52CA-880D-4B9E-B4F8-DADF1E9E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92E8-AF46-4DA4-9BC9-EF680E4E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6CF3-BB80-41A9-A0C5-E919DBF6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B39F-A959-476A-A309-D65480F5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6A4D-96DF-4F5E-92E7-41F7259A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F58B-FD8F-4344-97CD-F265FCFF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3552-5D81-4859-A2E2-5D92CD62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2C6A-14A6-4181-8BA9-461DA33B3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C05B5-996D-4859-A7F9-4C2E7093B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C42D-536F-44A6-A44A-E71BB01F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1E5A-E56E-4C5B-A42F-892EA707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9DEEA-CAB7-4EBB-9855-12A49ABE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07B-FDC8-4721-AC9F-253E8635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3463-FEE2-44C2-AE70-B6D60D82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C7D6E-F94B-4C3E-AAD0-225886F8D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D80B8-E2D5-42F6-B470-2F625387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08174-C08D-47EB-8F67-CA840B986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76B2F-80F0-4905-B243-6F6CEE6F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9FAA9-DFEE-4F69-8B1D-76C9E8C8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960F1-484B-4AD1-A71C-49BF8656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8CF5-BC08-490F-B99F-E930B102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DE94F-C14B-48FF-8B85-2D6DFD86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F4415-000B-4E09-9D8A-54C35EC5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F01A7-ADDE-4061-B904-66D030F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01DD6-D893-4346-867B-21FAC632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91F1C-887A-4D40-8619-981A27F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EF7F2-A499-47F9-AB21-42F401D8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1C4A-2F33-4977-B389-568517AD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64AB-FADD-4BC9-9E09-F00E16B7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0249-6815-4863-BF91-B5D7D9366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87652-5B67-4972-997E-775C72C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16D6C-5A79-498B-A541-75F84AB4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CC7A-05A5-4BA6-87D1-BF13D66E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3C9D-D56A-4188-A28A-C8B19940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05EA5-7D3F-425B-8F72-D0DAB944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7228-CF3B-44A3-BB6B-EDBEC69F9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345C0-09B8-4645-87B4-8C70C140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47812-56CC-4E1A-BA34-A1A26CBC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E1A9A-2163-432F-A6E1-11FA5DB1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D50E3-88E0-4549-A020-E80A0302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0697-2D9C-442B-AEDA-5C06DEC0A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AA16C-EE6B-428F-AF87-44B3B788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3E7F-7079-494B-A6FD-5BE1A734809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C3A8-3C57-4602-A50B-9662EDE6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46C2-B3C1-4354-8160-9EB39E02B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4E53-1042-4979-A3CA-2A11597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5055B-5457-4054-A7B7-078024C0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89" y="0"/>
            <a:ext cx="9134622" cy="6850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7E2D8-859C-406E-AE7D-3B9A8824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01" y="4489229"/>
            <a:ext cx="4437599" cy="11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821" y="3505607"/>
            <a:ext cx="1053435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অধিবর্ষ কী?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#ইংরেজি ক্যালেন্ডারে অধিবর্ষে কি পরিবর্তন দেখা যায়?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4529" y="61977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0" y="108498"/>
            <a:ext cx="1693006" cy="1693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0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eurs blanches osmoz.jpg"/>
          <p:cNvPicPr>
            <a:picLocks noChangeAspect="1"/>
          </p:cNvPicPr>
          <p:nvPr/>
        </p:nvPicPr>
        <p:blipFill rotWithShape="1">
          <a:blip r:embed="rId2"/>
          <a:srcRect t="128" b="19070"/>
          <a:stretch/>
        </p:blipFill>
        <p:spPr>
          <a:xfrm>
            <a:off x="737168" y="276258"/>
            <a:ext cx="10745281" cy="630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41755" y="2217783"/>
            <a:ext cx="405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6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bn-B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পাঠ-২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40" y="1371603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60" y="1436914"/>
            <a:ext cx="2218816" cy="27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ction Button: Go Forward or Next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401DDE3-C122-4F21-B018-B795C68DDA36}"/>
              </a:ext>
            </a:extLst>
          </p:cNvPr>
          <p:cNvSpPr/>
          <p:nvPr/>
        </p:nvSpPr>
        <p:spPr>
          <a:xfrm>
            <a:off x="5894363" y="6246055"/>
            <a:ext cx="422031" cy="307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7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6" y="858984"/>
            <a:ext cx="8832272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0256" y="3105834"/>
            <a:ext cx="905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সালের কোন মাস কত দিনে তা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1F633-0D25-480F-BA61-02B1EB17D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3077" r="20413" b="18359"/>
          <a:stretch/>
        </p:blipFill>
        <p:spPr>
          <a:xfrm>
            <a:off x="940978" y="60319"/>
            <a:ext cx="10310044" cy="6797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37C9FE-EA7D-4AB5-BB98-2BD799D07E5B}"/>
              </a:ext>
            </a:extLst>
          </p:cNvPr>
          <p:cNvSpPr txBox="1"/>
          <p:nvPr/>
        </p:nvSpPr>
        <p:spPr>
          <a:xfrm>
            <a:off x="2322745" y="2721114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CB868-86CF-47BB-9D9C-72FEABEDA13A}"/>
              </a:ext>
            </a:extLst>
          </p:cNvPr>
          <p:cNvSpPr txBox="1"/>
          <p:nvPr/>
        </p:nvSpPr>
        <p:spPr>
          <a:xfrm>
            <a:off x="3207435" y="3421340"/>
            <a:ext cx="4930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 ১২ মাসের দিন সংখ্যা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2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A443C2-AA25-4C90-8C9C-58106791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54" t="16805" r="20731" b="15471"/>
          <a:stretch/>
        </p:blipFill>
        <p:spPr>
          <a:xfrm>
            <a:off x="1308295" y="419254"/>
            <a:ext cx="3812345" cy="6019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31EC4-B25D-4F88-9CF1-E6387CD27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5" t="20704" r="21308" b="9929"/>
          <a:stretch/>
        </p:blipFill>
        <p:spPr>
          <a:xfrm>
            <a:off x="6818142" y="348175"/>
            <a:ext cx="3882933" cy="61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92B1D-BB71-4161-BA9C-7043BCF0A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16536"/>
          <a:stretch/>
        </p:blipFill>
        <p:spPr>
          <a:xfrm>
            <a:off x="6503883" y="3064865"/>
            <a:ext cx="5434912" cy="35961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1082882-0CAA-4B56-B192-C3E7AF59A285}"/>
              </a:ext>
            </a:extLst>
          </p:cNvPr>
          <p:cNvGrpSpPr/>
          <p:nvPr/>
        </p:nvGrpSpPr>
        <p:grpSpPr>
          <a:xfrm>
            <a:off x="140677" y="0"/>
            <a:ext cx="6363205" cy="4501662"/>
            <a:chOff x="253207" y="0"/>
            <a:chExt cx="6353264" cy="44946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347CE9-5F1C-464B-A690-2729E5174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3"/>
            <a:stretch/>
          </p:blipFill>
          <p:spPr>
            <a:xfrm>
              <a:off x="253207" y="795011"/>
              <a:ext cx="6353264" cy="36996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BA0E9D-265E-43C7-A64B-ACF050CF3F7B}"/>
                </a:ext>
              </a:extLst>
            </p:cNvPr>
            <p:cNvSpPr txBox="1"/>
            <p:nvPr/>
          </p:nvSpPr>
          <p:spPr>
            <a:xfrm>
              <a:off x="1200110" y="0"/>
              <a:ext cx="445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</a:rPr>
                <a:t>February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86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12138-F044-4EB3-9859-07772E20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3" y="1120628"/>
            <a:ext cx="10931258" cy="4616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085D3-3B3D-417E-9568-EAA029245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8" t="37532" r="43462" b="43997"/>
          <a:stretch/>
        </p:blipFill>
        <p:spPr>
          <a:xfrm>
            <a:off x="5060847" y="253218"/>
            <a:ext cx="6616194" cy="2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E20E9-90BB-44DC-B03D-A09D6B0E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2" t="53540" r="19923" b="10750"/>
          <a:stretch/>
        </p:blipFill>
        <p:spPr>
          <a:xfrm>
            <a:off x="393894" y="1561513"/>
            <a:ext cx="11525807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F40E6-5F8D-4D90-9052-31C2CD727A4D}"/>
              </a:ext>
            </a:extLst>
          </p:cNvPr>
          <p:cNvSpPr txBox="1"/>
          <p:nvPr/>
        </p:nvSpPr>
        <p:spPr>
          <a:xfrm>
            <a:off x="789368" y="701838"/>
            <a:ext cx="730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21EF4-B637-4F3D-B3F1-F82B893E4099}"/>
              </a:ext>
            </a:extLst>
          </p:cNvPr>
          <p:cNvSpPr txBox="1"/>
          <p:nvPr/>
        </p:nvSpPr>
        <p:spPr>
          <a:xfrm>
            <a:off x="648690" y="1409724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ইংরেজ ক্যালেন্ডারে ফেব্রুয়ারি মাস কত দিনে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72254-804B-45E3-96F2-7D1E7D5FA3B1}"/>
              </a:ext>
            </a:extLst>
          </p:cNvPr>
          <p:cNvSpPr txBox="1"/>
          <p:nvPr/>
        </p:nvSpPr>
        <p:spPr>
          <a:xfrm>
            <a:off x="648690" y="2117610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বাংলা ও ইংরেজ ক্যালেন্ডারে কি কি মিল আছে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ABF30-60EE-4A8F-A639-0BC9C475FC91}"/>
              </a:ext>
            </a:extLst>
          </p:cNvPr>
          <p:cNvSpPr txBox="1"/>
          <p:nvPr/>
        </p:nvSpPr>
        <p:spPr>
          <a:xfrm>
            <a:off x="648690" y="2825496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২০১৯ সালের ফেব্রুয়ারি মাস কত দিনে?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9CA60-ADAE-42C0-83A2-AD0F37C57472}"/>
              </a:ext>
            </a:extLst>
          </p:cNvPr>
          <p:cNvSpPr txBox="1"/>
          <p:nvPr/>
        </p:nvSpPr>
        <p:spPr>
          <a:xfrm>
            <a:off x="648690" y="3533382"/>
            <a:ext cx="85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 ২০২০ সাল কত দিনে ১ বছর?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104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Hasan</dc:creator>
  <cp:lastModifiedBy>Kamrul Hasan</cp:lastModifiedBy>
  <cp:revision>27</cp:revision>
  <dcterms:created xsi:type="dcterms:W3CDTF">2020-08-30T11:38:14Z</dcterms:created>
  <dcterms:modified xsi:type="dcterms:W3CDTF">2020-09-07T04:43:00Z</dcterms:modified>
</cp:coreProperties>
</file>