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media/audio8.wav" ContentType="audio/x-wav"/>
  <Override PartName="/ppt/media/audio9.wav" ContentType="audio/x-wav"/>
  <Override PartName="/ppt/media/audio10.wav" ContentType="audio/x-wav"/>
  <Override PartName="/ppt/media/audio12.wav" ContentType="audio/x-wav"/>
  <Override PartName="/ppt/media/audio13.wav" ContentType="audio/x-wav"/>
  <Override PartName="/ppt/media/audio14.wav" ContentType="audio/x-wav"/>
  <Override PartName="/ppt/media/audio15.wav" ContentType="audio/x-wav"/>
  <Override PartName="/ppt/media/audio16.wav" ContentType="audio/x-wav"/>
  <Override PartName="/ppt/media/audio17.wav" ContentType="audio/x-wav"/>
  <Override PartName="/ppt/media/audio18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55" r:id="rId2"/>
    <p:sldId id="450" r:id="rId3"/>
    <p:sldId id="451" r:id="rId4"/>
    <p:sldId id="267" r:id="rId5"/>
    <p:sldId id="276" r:id="rId6"/>
    <p:sldId id="273" r:id="rId7"/>
    <p:sldId id="256" r:id="rId8"/>
    <p:sldId id="261" r:id="rId9"/>
    <p:sldId id="258" r:id="rId10"/>
    <p:sldId id="259" r:id="rId11"/>
    <p:sldId id="260" r:id="rId12"/>
    <p:sldId id="263" r:id="rId13"/>
    <p:sldId id="264" r:id="rId14"/>
    <p:sldId id="265" r:id="rId15"/>
    <p:sldId id="277" r:id="rId16"/>
    <p:sldId id="278" r:id="rId17"/>
    <p:sldId id="257" r:id="rId18"/>
    <p:sldId id="279" r:id="rId19"/>
    <p:sldId id="452" r:id="rId20"/>
    <p:sldId id="454" r:id="rId21"/>
    <p:sldId id="280" r:id="rId22"/>
    <p:sldId id="269" r:id="rId23"/>
    <p:sldId id="272" r:id="rId24"/>
    <p:sldId id="274" r:id="rId25"/>
    <p:sldId id="4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9D08A-9B18-491A-84E3-86F7B350982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B6967-3C14-44B6-BA81-BA67D3672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0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1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4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Relationship Id="rId9" Type="http://schemas.openxmlformats.org/officeDocument/2006/relationships/audio" Target="NUL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A3C39A-1EC5-45BB-92D7-102CCD138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7" y="242852"/>
            <a:ext cx="11729003" cy="63931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9CD0AA-D677-4BB0-8A09-878B031F5B94}"/>
              </a:ext>
            </a:extLst>
          </p:cNvPr>
          <p:cNvSpPr/>
          <p:nvPr/>
        </p:nvSpPr>
        <p:spPr>
          <a:xfrm>
            <a:off x="409990" y="2276062"/>
            <a:ext cx="71048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</a:t>
            </a:r>
            <a:r>
              <a:rPr lang="bn-IN" sz="9600" b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96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9600" b="1" cap="none" spc="0" dirty="0">
              <a:ln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0E7725-6490-4CF7-8F57-8331310751C3}"/>
              </a:ext>
            </a:extLst>
          </p:cNvPr>
          <p:cNvSpPr/>
          <p:nvPr/>
        </p:nvSpPr>
        <p:spPr>
          <a:xfrm>
            <a:off x="6088958" y="4107022"/>
            <a:ext cx="56300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80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80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0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80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গতম </a:t>
            </a:r>
            <a:endParaRPr lang="en-US" sz="8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39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45" y="168811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0">
            <a:off x="-3026110" y="4828202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36" y="173126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1" name="Straight Connector 10"/>
          <p:cNvCxnSpPr/>
          <p:nvPr/>
        </p:nvCxnSpPr>
        <p:spPr>
          <a:xfrm flipV="1">
            <a:off x="3002643" y="1937981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71767" y="5579523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2925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1457 -0.436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-2182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117328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90501" y="688729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39953" y="387748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221922" y="1293170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52653" y="688730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391">
            <a:off x="819468" y="4517588"/>
            <a:ext cx="7172325" cy="41642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75">
            <a:off x="1310904" y="-490340"/>
            <a:ext cx="3691121" cy="36911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66" y="528542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5" name="Rectangle 14"/>
          <p:cNvSpPr/>
          <p:nvPr/>
        </p:nvSpPr>
        <p:spPr>
          <a:xfrm>
            <a:off x="8925464" y="4079953"/>
            <a:ext cx="28632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0000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21719 0.214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13932 -0.419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209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45" y="168811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97880" y="1937981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44467" y="1932143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8611">
            <a:off x="958318" y="1009617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4" name="Oval 13"/>
          <p:cNvSpPr/>
          <p:nvPr/>
        </p:nvSpPr>
        <p:spPr>
          <a:xfrm>
            <a:off x="4259408" y="274564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20" y="-552291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6" name="Rectangle 15"/>
          <p:cNvSpPr/>
          <p:nvPr/>
        </p:nvSpPr>
        <p:spPr>
          <a:xfrm>
            <a:off x="4481697" y="5888504"/>
            <a:ext cx="6672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581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45" y="168811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97880" y="1937981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44467" y="1932143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59408" y="274564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8611">
            <a:off x="4520134" y="1009617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5" name="Oval 14"/>
          <p:cNvSpPr/>
          <p:nvPr/>
        </p:nvSpPr>
        <p:spPr>
          <a:xfrm>
            <a:off x="7821224" y="274564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36" y="-552291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7" name="Rectangle 16"/>
          <p:cNvSpPr/>
          <p:nvPr/>
        </p:nvSpPr>
        <p:spPr>
          <a:xfrm>
            <a:off x="216178" y="5874107"/>
            <a:ext cx="6808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082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97880" y="1937981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44467" y="1932143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259408" y="274564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21224" y="274564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26" y="270533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54" y="2819746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5" name="Straight Connector 14"/>
          <p:cNvCxnSpPr/>
          <p:nvPr/>
        </p:nvCxnSpPr>
        <p:spPr>
          <a:xfrm>
            <a:off x="4311197" y="2819746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7959" y="5466567"/>
            <a:ext cx="777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41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28933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/>
              <a:t>অভিনন্দন,স্যার।</a:t>
            </a:r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618186" y="1313644"/>
            <a:ext cx="10689465" cy="5090363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2252" y="1476928"/>
            <a:ext cx="7681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017167" y="2189899"/>
            <a:ext cx="5644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12252" y="4167057"/>
            <a:ext cx="7951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২য় ও ৩য়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9001" y="4844000"/>
            <a:ext cx="8247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৪র্থ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75012" y="5603297"/>
            <a:ext cx="6090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সামান্তরিকটি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45991" y="2907915"/>
            <a:ext cx="7748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4670681" y="445548"/>
            <a:ext cx="2820473" cy="480994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86213" y="403322"/>
            <a:ext cx="21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433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1" grpId="0"/>
      <p:bldP spid="13" grpId="0"/>
      <p:bldP spid="14" grpId="0"/>
      <p:bldP spid="16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778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81275" y="910506"/>
            <a:ext cx="3417249" cy="127890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6704" y="3284113"/>
            <a:ext cx="9429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৩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৬০</a:t>
            </a:r>
            <a:r>
              <a:rPr lang="en-US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6704" y="4791032"/>
            <a:ext cx="9326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৩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৬০</a:t>
            </a:r>
            <a:r>
              <a:rPr lang="en-US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7" y="4905578"/>
            <a:ext cx="1356239" cy="10507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7" y="3480673"/>
            <a:ext cx="1297799" cy="12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3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283" y="224897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752304" y="2024442"/>
            <a:ext cx="1905000" cy="1066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638667" y="2081583"/>
            <a:ext cx="1905000" cy="1066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45278" y="3494315"/>
            <a:ext cx="3973299" cy="370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45177" y="104009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1223" y="348125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2018" y="3518918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59233" y="1146891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170804" y="1649420"/>
            <a:ext cx="3973299" cy="370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752321" y="2010917"/>
            <a:ext cx="1905000" cy="1066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90306" y="1636413"/>
            <a:ext cx="3973299" cy="3701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642885" y="2062840"/>
            <a:ext cx="1905000" cy="1066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154174" y="3500235"/>
            <a:ext cx="3973299" cy="3701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976777" y="5506965"/>
            <a:ext cx="8982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৪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81126" y="5084704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= ৩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54174" y="3994985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4327" y="4569494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19613833">
            <a:off x="4332821" y="2673173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9172076">
            <a:off x="8070157" y="1627419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22738" y="2884771"/>
            <a:ext cx="60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8182594" y="1833930"/>
            <a:ext cx="60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1976925" y="5931674"/>
            <a:ext cx="783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</a:rPr>
              <a:t>গ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76777" y="366770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677661"/>
      </p:ext>
    </p:extLst>
  </p:cSld>
  <p:clrMapOvr>
    <a:masterClrMapping/>
  </p:clrMapOvr>
  <p:transition spd="slow">
    <p:wheel spokes="1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2018 0.0048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4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8425 -0.26968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4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46" grpId="0"/>
      <p:bldP spid="47" grpId="0"/>
      <p:bldP spid="48" grpId="0"/>
      <p:bldP spid="19" grpId="0"/>
      <p:bldP spid="20" grpId="0" animBg="1"/>
      <p:bldP spid="23" grpId="0" animBg="1"/>
      <p:bldP spid="24" grpId="0"/>
      <p:bldP spid="25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153236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55702" y="1250948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1801689" y="3528182"/>
            <a:ext cx="6400800" cy="2194560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3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56263" y="3894387"/>
            <a:ext cx="4543850" cy="1592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71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explode.wav"/>
          </p:stSnd>
        </p:sndAc>
      </p:transition>
    </mc:Choice>
    <mc:Fallback xmlns="">
      <p:transition spd="slow">
        <p:blinds dir="vert"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562" y="898249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6265" y="2717075"/>
            <a:ext cx="3260020" cy="2963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682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১।সামান্তরিকের ৪ টি বাহু আছে ।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বিপরীত বাহু পরস্পর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সমান্তরাল।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৩।বিপরীত কোণদ্বয় সমান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9957" y="3384937"/>
            <a:ext cx="3122023" cy="1592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hammer.wav"/>
          </p:stSnd>
        </p:sndAc>
      </p:transition>
    </mc:Choice>
    <mc:Fallback xmlns="">
      <p:transition spd="slow">
        <p:dissolve/>
        <p:sndAc>
          <p:stSnd>
            <p:snd r:embed="rId5" name="hammer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1468" y="2003244"/>
            <a:ext cx="4598436" cy="3108543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এলিজা বেগম   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শিক্</a:t>
            </a:r>
            <a:r>
              <a:rPr lang="as-IN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মঙ্গল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সঃ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দক্ষিণ সুরমা ,সিলেট 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cs typeface="NikoshBAN" pitchFamily="2" charset="0"/>
              </a:rPr>
              <a:t>hmpmgps@gmail.com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5212" y="0"/>
            <a:ext cx="256758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4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562" y="898249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462" y="2699004"/>
            <a:ext cx="6294782" cy="2963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682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02296" y="2882866"/>
            <a:ext cx="5393633" cy="2510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 বাহু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বিপরীত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5063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153236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63" y="1349848"/>
            <a:ext cx="3731299" cy="4958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55" y="1349848"/>
            <a:ext cx="3811334" cy="4958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8"/>
          <p:cNvSpPr txBox="1"/>
          <p:nvPr/>
        </p:nvSpPr>
        <p:spPr>
          <a:xfrm>
            <a:off x="3512563" y="316082"/>
            <a:ext cx="4086467" cy="857670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050" y="3429000"/>
            <a:ext cx="237888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১05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8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415128" y="2971800"/>
            <a:ext cx="3311236" cy="2154382"/>
            <a:chOff x="6019800" y="1447800"/>
            <a:chExt cx="2895600" cy="1676400"/>
          </a:xfrm>
        </p:grpSpPr>
        <p:grpSp>
          <p:nvGrpSpPr>
            <p:cNvPr id="6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ame 11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Flowchart: Or 6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Or 8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72417" y="1401251"/>
            <a:ext cx="48920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519" y="4124980"/>
            <a:ext cx="742324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বাহুদ্বয়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7920" y="2600980"/>
            <a:ext cx="2590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388" y="2600980"/>
            <a:ext cx="19812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137" y="3286780"/>
            <a:ext cx="2611582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71119" y="3286780"/>
            <a:ext cx="19812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4606" y="5496580"/>
            <a:ext cx="3275117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6862" y="4793108"/>
            <a:ext cx="3579716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7224" y="4800679"/>
            <a:ext cx="3292499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0606" y="5516416"/>
            <a:ext cx="3565972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0817" y="5888716"/>
            <a:ext cx="2286000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অপশনে ক্লিক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84866" y="3573254"/>
            <a:ext cx="2286000" cy="73574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84915" y="3617336"/>
            <a:ext cx="2098722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7955" y="3616040"/>
            <a:ext cx="2255058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6576" y="3616904"/>
            <a:ext cx="2325405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05363" y="3639846"/>
            <a:ext cx="2036014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79607" y="3592224"/>
            <a:ext cx="231941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6575" y="3616035"/>
            <a:ext cx="2314099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63713" y="3567111"/>
            <a:ext cx="2178147" cy="73574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86862" y="453657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3847" y="1938131"/>
            <a:ext cx="808264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সামান্তরিকে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৬০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9845756"/>
      </p:ext>
    </p:extLst>
  </p:cSld>
  <p:clrMapOvr>
    <a:masterClrMapping/>
  </p:clrMapOvr>
  <p:transition spd="slow">
    <p:comb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201175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02" y="1250948"/>
            <a:ext cx="3715554" cy="112827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732" y="3450813"/>
            <a:ext cx="7057623" cy="22287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৩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78474184"/>
      </p:ext>
    </p:extLst>
  </p:cSld>
  <p:clrMapOvr>
    <a:masterClrMapping/>
  </p:clrMapOvr>
  <p:transition spd="slow">
    <p:comb dir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17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98312" y="1188618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dirty="0">
              <a:ln/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3378" y="3379789"/>
            <a:ext cx="686277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বাহুদ্বয়ের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826B76-1CD2-4C12-98C6-EB20D0F1B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1" y="243508"/>
            <a:ext cx="11725690" cy="63956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0BCC64-540B-433B-BCC0-2CEB4CA0E55C}"/>
              </a:ext>
            </a:extLst>
          </p:cNvPr>
          <p:cNvSpPr/>
          <p:nvPr/>
        </p:nvSpPr>
        <p:spPr>
          <a:xfrm>
            <a:off x="915465" y="2079440"/>
            <a:ext cx="66647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9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3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2282536" y="1323122"/>
            <a:ext cx="4057650" cy="38862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বিষয়ঃপ্রাথমিক 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পৃষ্টাঃ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১০৫</a:t>
            </a:r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সময়ঃ৪০ মিনিট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106256"/>
            <a:ext cx="5372120" cy="111567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9043" tIns="49521" rIns="99043" bIns="49521" rtlCol="0">
            <a:spAutoFit/>
          </a:bodyPr>
          <a:lstStyle/>
          <a:p>
            <a:pPr algn="ctr" defTabSz="990393"/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13" name="Picture 12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368" y="152825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96" y="38521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91A629-7129-4BA3-8553-ECA081ED0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68" y="1447801"/>
            <a:ext cx="2951333" cy="3670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603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901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7345" y="1612707"/>
            <a:ext cx="3619866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8085" y="3012256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8085" y="3574617"/>
            <a:ext cx="7493237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29.2.1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6995" y="4101280"/>
            <a:ext cx="8055428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৩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৬০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914400" y="2715399"/>
            <a:ext cx="9731829" cy="3332704"/>
          </a:xfrm>
          <a:prstGeom prst="parallelogram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88085" y="5132150"/>
            <a:ext cx="7493237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29.2.২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09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  <p:sndAc>
          <p:stSnd>
            <p:snd r:embed="rId2" name="cashreg.wav"/>
          </p:stSnd>
        </p:sndAc>
      </p:transition>
    </mc:Choice>
    <mc:Fallback xmlns="">
      <p:transition spd="slow">
        <p:diamond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5453" y="149601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868405" y="750292"/>
            <a:ext cx="2391819" cy="4414136"/>
          </a:xfrm>
          <a:prstGeom prst="parallelogram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>
            <a:off x="5375105" y="1325443"/>
            <a:ext cx="4302519" cy="1531914"/>
          </a:xfrm>
          <a:prstGeom prst="parallelogram">
            <a:avLst/>
          </a:prstGeom>
          <a:noFill/>
          <a:ln w="57150">
            <a:solidFill>
              <a:srgbClr val="CC00FF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rot="4713261">
            <a:off x="4249654" y="2911479"/>
            <a:ext cx="2250902" cy="2783537"/>
          </a:xfrm>
          <a:prstGeom prst="parallelogram">
            <a:avLst/>
          </a:prstGeom>
          <a:noFill/>
          <a:ln w="57150"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38133" y="5749138"/>
            <a:ext cx="3991428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32397" y="5749138"/>
            <a:ext cx="1697043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29561" y="3399239"/>
            <a:ext cx="3706669" cy="1759528"/>
            <a:chOff x="5706052" y="4454236"/>
            <a:chExt cx="3706669" cy="175952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2" name="Straight Connector 21"/>
            <p:cNvCxnSpPr/>
            <p:nvPr/>
          </p:nvCxnSpPr>
          <p:spPr>
            <a:xfrm>
              <a:off x="5706052" y="6213764"/>
              <a:ext cx="27432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669521" y="4454236"/>
              <a:ext cx="27432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449252" y="4454236"/>
              <a:ext cx="963469" cy="175952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724882" y="4454236"/>
              <a:ext cx="963469" cy="175952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606415" y="198786"/>
            <a:ext cx="49490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4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0" grpId="1"/>
      <p:bldP spid="21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772" y="175727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/>
          <p:cNvSpPr txBox="1"/>
          <p:nvPr/>
        </p:nvSpPr>
        <p:spPr>
          <a:xfrm>
            <a:off x="1694813" y="391888"/>
            <a:ext cx="6682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259" y="2265234"/>
            <a:ext cx="5563537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40365" y="3148928"/>
            <a:ext cx="5715736" cy="16033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৩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৬০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431013" y="2395470"/>
            <a:ext cx="5105218" cy="2763297"/>
            <a:chOff x="5706052" y="4454236"/>
            <a:chExt cx="3706669" cy="175952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1" name="Straight Connector 10"/>
            <p:cNvCxnSpPr/>
            <p:nvPr/>
          </p:nvCxnSpPr>
          <p:spPr>
            <a:xfrm>
              <a:off x="5706052" y="6213764"/>
              <a:ext cx="27432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669521" y="4454236"/>
              <a:ext cx="27432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8449252" y="4454236"/>
              <a:ext cx="963469" cy="175952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724882" y="4454236"/>
              <a:ext cx="963469" cy="175952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062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463827" y="359967"/>
            <a:ext cx="8403908" cy="25687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9704" y="5551452"/>
            <a:ext cx="9281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= ৩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= ৪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উহাদের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৬০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3200" dirty="0"/>
          </a:p>
          <a:p>
            <a:endParaRPr lang="en-US" sz="3200" dirty="0">
              <a:ln w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485358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2626" y="4878103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9129" y="23859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8" name="Arc 17"/>
          <p:cNvSpPr/>
          <p:nvPr/>
        </p:nvSpPr>
        <p:spPr>
          <a:xfrm>
            <a:off x="6532871" y="2612428"/>
            <a:ext cx="1890147" cy="2353333"/>
          </a:xfrm>
          <a:prstGeom prst="arc">
            <a:avLst>
              <a:gd name="adj1" fmla="val 16120085"/>
              <a:gd name="adj2" fmla="val 206095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972769">
            <a:off x="6596324" y="2427669"/>
            <a:ext cx="1585081" cy="1560489"/>
          </a:xfrm>
          <a:prstGeom prst="arc">
            <a:avLst>
              <a:gd name="adj1" fmla="val 1620000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3643" y="2871854"/>
            <a:ext cx="137160" cy="1371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774694" y="3354476"/>
            <a:ext cx="1905000" cy="1066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70743" y="23098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26" name="Arc 25"/>
          <p:cNvSpPr/>
          <p:nvPr/>
        </p:nvSpPr>
        <p:spPr>
          <a:xfrm rot="5400000">
            <a:off x="4141199" y="2389870"/>
            <a:ext cx="1908937" cy="4208135"/>
          </a:xfrm>
          <a:prstGeom prst="arc">
            <a:avLst>
              <a:gd name="adj1" fmla="val 16886675"/>
              <a:gd name="adj2" fmla="val 4670373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98163" y="4919506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2569965">
            <a:off x="3272249" y="2757881"/>
            <a:ext cx="1226390" cy="2347037"/>
          </a:xfrm>
          <a:prstGeom prst="arc">
            <a:avLst>
              <a:gd name="adj1" fmla="val 16393142"/>
              <a:gd name="adj2" fmla="val 470288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9613833">
            <a:off x="3340762" y="4064396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44293" y="4241431"/>
            <a:ext cx="748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2351484" y="3477218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6584026" y="3377639"/>
            <a:ext cx="1905000" cy="1066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748346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7968504">
            <a:off x="3363211" y="2753370"/>
            <a:ext cx="5148036" cy="2568763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4268767" y="2958538"/>
            <a:ext cx="3849451" cy="9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21" y="2651044"/>
            <a:ext cx="4285816" cy="23184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21" name="Straight Connector 20"/>
          <p:cNvCxnSpPr/>
          <p:nvPr/>
        </p:nvCxnSpPr>
        <p:spPr>
          <a:xfrm>
            <a:off x="3187453" y="4853589"/>
            <a:ext cx="3849451" cy="9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44" y="359967"/>
            <a:ext cx="2672361" cy="267236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2277238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/>
      <p:bldP spid="18" grpId="0" animBg="1"/>
      <p:bldP spid="17" grpId="0" animBg="1"/>
      <p:bldP spid="23" grpId="0" animBg="1"/>
      <p:bldP spid="11" grpId="0"/>
      <p:bldP spid="26" grpId="0" animBg="1"/>
      <p:bldP spid="27" grpId="0"/>
      <p:bldP spid="28" grpId="0" animBg="1"/>
      <p:bldP spid="29" grpId="0" animBg="1"/>
      <p:bldP spid="30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3" y="314578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66" y="3710058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8" name="Straight Connector 17"/>
          <p:cNvCxnSpPr/>
          <p:nvPr/>
        </p:nvCxnSpPr>
        <p:spPr>
          <a:xfrm>
            <a:off x="1792209" y="371005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60685" y="5504045"/>
            <a:ext cx="7268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3211" y="314578"/>
            <a:ext cx="7302323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ত্রিকোণীসেট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864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28932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5" y="2247389"/>
            <a:ext cx="5580953" cy="30190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7" name="Straight Connector 16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02" y="246781"/>
            <a:ext cx="2468732" cy="246873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9" name="Oval 18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9942" y="5579523"/>
            <a:ext cx="5434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6176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688</Words>
  <Application>Microsoft Office PowerPoint</Application>
  <PresentationFormat>Widescreen</PresentationFormat>
  <Paragraphs>108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159</cp:revision>
  <dcterms:created xsi:type="dcterms:W3CDTF">2017-08-11T17:41:31Z</dcterms:created>
  <dcterms:modified xsi:type="dcterms:W3CDTF">2020-09-07T08:21:50Z</dcterms:modified>
</cp:coreProperties>
</file>