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9" r:id="rId3"/>
    <p:sldId id="336" r:id="rId4"/>
    <p:sldId id="456" r:id="rId5"/>
    <p:sldId id="454" r:id="rId6"/>
    <p:sldId id="457" r:id="rId7"/>
    <p:sldId id="458" r:id="rId8"/>
    <p:sldId id="459" r:id="rId9"/>
    <p:sldId id="460" r:id="rId10"/>
    <p:sldId id="461" r:id="rId11"/>
    <p:sldId id="401" r:id="rId12"/>
    <p:sldId id="402" r:id="rId13"/>
    <p:sldId id="4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NEx1AWj8WrOVCip1AH4mQ==" hashData="Zob89yF/vj0FZdPsXrLZ5nM/Z9fb04aXM3Qp4OEzM2uoBvn0NSIocrMYeyvlkEg1V/IpfZYMnZNUB+xKSxe5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40BDD-2408-4474-B100-182C2E4537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3A062-DA87-49B6-900A-56AD71B2886A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3600" b="1" dirty="0" err="1">
              <a:latin typeface="SutonnyMJ" pitchFamily="2" charset="0"/>
              <a:cs typeface="SutonnyMJ" pitchFamily="2" charset="0"/>
            </a:rPr>
            <a:t>Afve</a:t>
          </a:r>
          <a:endParaRPr lang="en-US" sz="3600" b="1" dirty="0">
            <a:latin typeface="SutonnyMJ" pitchFamily="2" charset="0"/>
            <a:cs typeface="SutonnyMJ" pitchFamily="2" charset="0"/>
          </a:endParaRPr>
        </a:p>
      </dgm:t>
    </dgm:pt>
    <dgm:pt modelId="{AA639A76-3520-4F1D-985C-F4A6F7B7317C}" type="parTrans" cxnId="{8A345EA8-7A21-43D1-9545-03937F9CEDB7}">
      <dgm:prSet/>
      <dgm:spPr/>
      <dgm:t>
        <a:bodyPr/>
        <a:lstStyle/>
        <a:p>
          <a:endParaRPr lang="en-US" sz="2200"/>
        </a:p>
      </dgm:t>
    </dgm:pt>
    <dgm:pt modelId="{8F6574BC-16E6-4FA3-B69B-4ACE52C1357D}" type="sibTrans" cxnId="{8A345EA8-7A21-43D1-9545-03937F9CEDB7}">
      <dgm:prSet/>
      <dgm:spPr/>
      <dgm:t>
        <a:bodyPr/>
        <a:lstStyle/>
        <a:p>
          <a:endParaRPr lang="en-US" sz="2200"/>
        </a:p>
      </dgm:t>
    </dgm:pt>
    <dgm:pt modelId="{79160352-90DC-4622-9181-D5CE4EAAE1A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dirty="0" err="1">
              <a:latin typeface="SutonnyMJ" pitchFamily="2" charset="0"/>
              <a:cs typeface="SutonnyMJ" pitchFamily="2" charset="0"/>
            </a:rPr>
            <a:t>cÖ‡qvRbxq</a:t>
          </a:r>
          <a:r>
            <a:rPr lang="en-US" sz="2200" dirty="0">
              <a:latin typeface="SutonnyMJ" pitchFamily="2" charset="0"/>
              <a:cs typeface="SutonnyMJ" pitchFamily="2" charset="0"/>
            </a:rPr>
            <a:t> </a:t>
          </a:r>
          <a:r>
            <a:rPr lang="en-US" sz="2200" dirty="0" err="1">
              <a:latin typeface="SutonnyMJ" pitchFamily="2" charset="0"/>
              <a:cs typeface="SutonnyMJ" pitchFamily="2" charset="0"/>
            </a:rPr>
            <a:t>Afve</a:t>
          </a:r>
          <a:endParaRPr lang="en-US" sz="2200" dirty="0"/>
        </a:p>
      </dgm:t>
    </dgm:pt>
    <dgm:pt modelId="{A4ECEF73-FA89-4DF6-8F9A-887C731D21D0}" type="parTrans" cxnId="{31066963-D411-48F7-A43E-954F73639069}">
      <dgm:prSet/>
      <dgm:spPr/>
      <dgm:t>
        <a:bodyPr/>
        <a:lstStyle/>
        <a:p>
          <a:endParaRPr lang="en-US" sz="2200"/>
        </a:p>
      </dgm:t>
    </dgm:pt>
    <dgm:pt modelId="{92329A2E-54D7-4CCB-AC36-B737DDCEAF76}" type="sibTrans" cxnId="{31066963-D411-48F7-A43E-954F73639069}">
      <dgm:prSet/>
      <dgm:spPr/>
      <dgm:t>
        <a:bodyPr/>
        <a:lstStyle/>
        <a:p>
          <a:endParaRPr lang="en-US" sz="2200"/>
        </a:p>
      </dgm:t>
    </dgm:pt>
    <dgm:pt modelId="{EB536EBC-B075-49B0-8A7D-D8A8F4A5D36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dirty="0" err="1">
              <a:latin typeface="SutonnyMJ" pitchFamily="2" charset="0"/>
              <a:cs typeface="SutonnyMJ" pitchFamily="2" charset="0"/>
            </a:rPr>
            <a:t>Avivg`vqK</a:t>
          </a:r>
          <a:r>
            <a:rPr lang="en-US" sz="2200" dirty="0">
              <a:latin typeface="SutonnyMJ" pitchFamily="2" charset="0"/>
              <a:cs typeface="SutonnyMJ" pitchFamily="2" charset="0"/>
            </a:rPr>
            <a:t> </a:t>
          </a:r>
          <a:r>
            <a:rPr lang="en-US" sz="2200" dirty="0" err="1">
              <a:latin typeface="SutonnyMJ" pitchFamily="2" charset="0"/>
              <a:cs typeface="SutonnyMJ" pitchFamily="2" charset="0"/>
            </a:rPr>
            <a:t>Afve</a:t>
          </a:r>
          <a:endParaRPr lang="en-US" sz="2200" dirty="0"/>
        </a:p>
      </dgm:t>
    </dgm:pt>
    <dgm:pt modelId="{2CDC9CB6-DB83-4A48-8127-68B8BEEDC8CB}" type="parTrans" cxnId="{54B7AC5B-E413-4652-BE8A-CC7CCE0FBB7E}">
      <dgm:prSet/>
      <dgm:spPr/>
      <dgm:t>
        <a:bodyPr/>
        <a:lstStyle/>
        <a:p>
          <a:endParaRPr lang="en-US" sz="2200"/>
        </a:p>
      </dgm:t>
    </dgm:pt>
    <dgm:pt modelId="{5ACBE07F-03EF-4B23-B6D3-65B14BB50BA8}" type="sibTrans" cxnId="{54B7AC5B-E413-4652-BE8A-CC7CCE0FBB7E}">
      <dgm:prSet/>
      <dgm:spPr/>
      <dgm:t>
        <a:bodyPr/>
        <a:lstStyle/>
        <a:p>
          <a:endParaRPr lang="en-US" sz="2200"/>
        </a:p>
      </dgm:t>
    </dgm:pt>
    <dgm:pt modelId="{DED4B1F2-4BAE-486F-9B72-2C2AD8C5481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dirty="0" err="1">
              <a:latin typeface="SutonnyMJ" pitchFamily="2" charset="0"/>
              <a:cs typeface="SutonnyMJ" pitchFamily="2" charset="0"/>
            </a:rPr>
            <a:t>wejvmRvZ</a:t>
          </a:r>
          <a:r>
            <a:rPr lang="en-US" sz="2200" dirty="0">
              <a:latin typeface="SutonnyMJ" pitchFamily="2" charset="0"/>
              <a:cs typeface="SutonnyMJ" pitchFamily="2" charset="0"/>
            </a:rPr>
            <a:t> </a:t>
          </a:r>
          <a:r>
            <a:rPr lang="en-US" sz="2200" dirty="0" err="1">
              <a:latin typeface="SutonnyMJ" pitchFamily="2" charset="0"/>
              <a:cs typeface="SutonnyMJ" pitchFamily="2" charset="0"/>
            </a:rPr>
            <a:t>Afve</a:t>
          </a:r>
          <a:endParaRPr lang="en-US" sz="2200" dirty="0"/>
        </a:p>
      </dgm:t>
    </dgm:pt>
    <dgm:pt modelId="{8EFA6B3A-1F6C-4903-97C8-604E179E3D44}" type="parTrans" cxnId="{69A31C85-D508-4D36-A824-35A181E0AD76}">
      <dgm:prSet/>
      <dgm:spPr/>
      <dgm:t>
        <a:bodyPr/>
        <a:lstStyle/>
        <a:p>
          <a:endParaRPr lang="en-US" sz="2200"/>
        </a:p>
      </dgm:t>
    </dgm:pt>
    <dgm:pt modelId="{A3C29734-BF01-4075-9CD3-A88108115DF1}" type="sibTrans" cxnId="{69A31C85-D508-4D36-A824-35A181E0AD76}">
      <dgm:prSet/>
      <dgm:spPr/>
      <dgm:t>
        <a:bodyPr/>
        <a:lstStyle/>
        <a:p>
          <a:endParaRPr lang="en-US" sz="2200"/>
        </a:p>
      </dgm:t>
    </dgm:pt>
    <dgm:pt modelId="{5BB2493C-9C7F-4EF8-BD4C-EB114AC9715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>
              <a:latin typeface="SutonnyMJ" pitchFamily="2" charset="0"/>
              <a:cs typeface="SutonnyMJ" pitchFamily="2" charset="0"/>
            </a:rPr>
            <a:t>Rxeb</a:t>
          </a:r>
          <a:r>
            <a:rPr lang="en-US" dirty="0">
              <a:latin typeface="SutonnyMJ" pitchFamily="2" charset="0"/>
              <a:cs typeface="SutonnyMJ" pitchFamily="2" charset="0"/>
            </a:rPr>
            <a:t> </a:t>
          </a:r>
          <a:r>
            <a:rPr lang="en-US" dirty="0" err="1">
              <a:latin typeface="SutonnyMJ" pitchFamily="2" charset="0"/>
              <a:cs typeface="SutonnyMJ" pitchFamily="2" charset="0"/>
            </a:rPr>
            <a:t>avi‡Yi</a:t>
          </a:r>
          <a:r>
            <a:rPr lang="en-US" dirty="0">
              <a:latin typeface="SutonnyMJ" pitchFamily="2" charset="0"/>
              <a:cs typeface="SutonnyMJ" pitchFamily="2" charset="0"/>
            </a:rPr>
            <a:t> </a:t>
          </a:r>
          <a:r>
            <a:rPr lang="en-US" dirty="0" err="1">
              <a:latin typeface="SutonnyMJ" pitchFamily="2" charset="0"/>
              <a:cs typeface="SutonnyMJ" pitchFamily="2" charset="0"/>
            </a:rPr>
            <a:t>Rb</a:t>
          </a:r>
          <a:r>
            <a:rPr lang="en-US" dirty="0">
              <a:latin typeface="SutonnyMJ" pitchFamily="2" charset="0"/>
              <a:cs typeface="SutonnyMJ" pitchFamily="2" charset="0"/>
            </a:rPr>
            <a:t>¨</a:t>
          </a:r>
        </a:p>
      </dgm:t>
    </dgm:pt>
    <dgm:pt modelId="{B9D374A3-C0F4-453D-8A7A-479929E4AEEB}" type="parTrans" cxnId="{8D76867C-8AB2-4941-827C-BD46AE789190}">
      <dgm:prSet/>
      <dgm:spPr/>
      <dgm:t>
        <a:bodyPr/>
        <a:lstStyle/>
        <a:p>
          <a:endParaRPr lang="en-US"/>
        </a:p>
      </dgm:t>
    </dgm:pt>
    <dgm:pt modelId="{4FB350DC-CC1D-4B83-AD32-4AB433CF8DB2}" type="sibTrans" cxnId="{8D76867C-8AB2-4941-827C-BD46AE789190}">
      <dgm:prSet/>
      <dgm:spPr/>
      <dgm:t>
        <a:bodyPr/>
        <a:lstStyle/>
        <a:p>
          <a:endParaRPr lang="en-US"/>
        </a:p>
      </dgm:t>
    </dgm:pt>
    <dgm:pt modelId="{5DEA6E62-91B1-473F-838F-F3B11083647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>
              <a:latin typeface="SutonnyMJ" pitchFamily="2" charset="0"/>
              <a:cs typeface="SutonnyMJ" pitchFamily="2" charset="0"/>
            </a:rPr>
            <a:t>`</a:t>
          </a:r>
          <a:r>
            <a:rPr lang="en-US" dirty="0" err="1">
              <a:latin typeface="SutonnyMJ" pitchFamily="2" charset="0"/>
              <a:cs typeface="SutonnyMJ" pitchFamily="2" charset="0"/>
            </a:rPr>
            <a:t>ÿZvi</a:t>
          </a:r>
          <a:r>
            <a:rPr lang="en-US" dirty="0">
              <a:latin typeface="SutonnyMJ" pitchFamily="2" charset="0"/>
              <a:cs typeface="SutonnyMJ" pitchFamily="2" charset="0"/>
            </a:rPr>
            <a:t> </a:t>
          </a:r>
          <a:r>
            <a:rPr lang="en-US" dirty="0" err="1">
              <a:latin typeface="SutonnyMJ" pitchFamily="2" charset="0"/>
              <a:cs typeface="SutonnyMJ" pitchFamily="2" charset="0"/>
            </a:rPr>
            <a:t>Rb</a:t>
          </a:r>
          <a:r>
            <a:rPr lang="en-US" dirty="0">
              <a:latin typeface="SutonnyMJ" pitchFamily="2" charset="0"/>
              <a:cs typeface="SutonnyMJ" pitchFamily="2" charset="0"/>
            </a:rPr>
            <a:t>¨</a:t>
          </a:r>
        </a:p>
      </dgm:t>
    </dgm:pt>
    <dgm:pt modelId="{3C32CEA7-AEA3-4A9D-AC5E-DB5445D3272C}" type="parTrans" cxnId="{BBFE6C7F-CC02-4395-B91C-8C1D727C92E4}">
      <dgm:prSet/>
      <dgm:spPr/>
      <dgm:t>
        <a:bodyPr/>
        <a:lstStyle/>
        <a:p>
          <a:endParaRPr lang="en-US"/>
        </a:p>
      </dgm:t>
    </dgm:pt>
    <dgm:pt modelId="{882CD17D-3154-4665-AAB4-8AA18B1A08AB}" type="sibTrans" cxnId="{BBFE6C7F-CC02-4395-B91C-8C1D727C92E4}">
      <dgm:prSet/>
      <dgm:spPr/>
      <dgm:t>
        <a:bodyPr/>
        <a:lstStyle/>
        <a:p>
          <a:endParaRPr lang="en-US"/>
        </a:p>
      </dgm:t>
    </dgm:pt>
    <dgm:pt modelId="{9B959650-0C3D-4842-8CC5-C5158C80543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>
              <a:latin typeface="SutonnyMJ" pitchFamily="2" charset="0"/>
              <a:cs typeface="SutonnyMJ" pitchFamily="2" charset="0"/>
            </a:rPr>
            <a:t>Af¨vmMZ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40D3D39-2983-422F-908E-4397D37AA3AC}" type="parTrans" cxnId="{9EB604CC-4C25-4940-9902-35E323E97FAD}">
      <dgm:prSet/>
      <dgm:spPr/>
      <dgm:t>
        <a:bodyPr/>
        <a:lstStyle/>
        <a:p>
          <a:endParaRPr lang="en-US"/>
        </a:p>
      </dgm:t>
    </dgm:pt>
    <dgm:pt modelId="{43F17C04-EB6D-4183-BC67-2A50A8F5654C}" type="sibTrans" cxnId="{9EB604CC-4C25-4940-9902-35E323E97FAD}">
      <dgm:prSet/>
      <dgm:spPr/>
      <dgm:t>
        <a:bodyPr/>
        <a:lstStyle/>
        <a:p>
          <a:endParaRPr lang="en-US"/>
        </a:p>
      </dgm:t>
    </dgm:pt>
    <dgm:pt modelId="{22E85A20-C7EB-4F24-BF16-50F9E7D658E4}" type="pres">
      <dgm:prSet presAssocID="{B4F40BDD-2408-4474-B100-182C2E4537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718310-A27B-4FE7-9F29-30D3BE233595}" type="pres">
      <dgm:prSet presAssocID="{D7D3A062-DA87-49B6-900A-56AD71B2886A}" presName="hierRoot1" presStyleCnt="0">
        <dgm:presLayoutVars>
          <dgm:hierBranch val="init"/>
        </dgm:presLayoutVars>
      </dgm:prSet>
      <dgm:spPr/>
    </dgm:pt>
    <dgm:pt modelId="{AD159A93-03F6-4662-AA63-3C7AD0F9C60D}" type="pres">
      <dgm:prSet presAssocID="{D7D3A062-DA87-49B6-900A-56AD71B2886A}" presName="rootComposite1" presStyleCnt="0"/>
      <dgm:spPr/>
    </dgm:pt>
    <dgm:pt modelId="{793D0AA0-4B6F-4F22-8122-2105C944ED0C}" type="pres">
      <dgm:prSet presAssocID="{D7D3A062-DA87-49B6-900A-56AD71B2886A}" presName="rootText1" presStyleLbl="node0" presStyleIdx="0" presStyleCnt="1">
        <dgm:presLayoutVars>
          <dgm:chPref val="3"/>
        </dgm:presLayoutVars>
      </dgm:prSet>
      <dgm:spPr/>
    </dgm:pt>
    <dgm:pt modelId="{782E58BF-AF28-4063-BB70-0A535D478C5E}" type="pres">
      <dgm:prSet presAssocID="{D7D3A062-DA87-49B6-900A-56AD71B2886A}" presName="rootConnector1" presStyleLbl="node1" presStyleIdx="0" presStyleCnt="0"/>
      <dgm:spPr/>
    </dgm:pt>
    <dgm:pt modelId="{86406541-9AC2-43A5-9235-195009B7CDEF}" type="pres">
      <dgm:prSet presAssocID="{D7D3A062-DA87-49B6-900A-56AD71B2886A}" presName="hierChild2" presStyleCnt="0"/>
      <dgm:spPr/>
    </dgm:pt>
    <dgm:pt modelId="{FD463CC7-B26C-45E0-A159-37A5C3988B0E}" type="pres">
      <dgm:prSet presAssocID="{A4ECEF73-FA89-4DF6-8F9A-887C731D21D0}" presName="Name37" presStyleLbl="parChTrans1D2" presStyleIdx="0" presStyleCnt="3"/>
      <dgm:spPr/>
    </dgm:pt>
    <dgm:pt modelId="{300BA508-BCB4-47F3-8ED5-DFFA1277CD78}" type="pres">
      <dgm:prSet presAssocID="{79160352-90DC-4622-9181-D5CE4EAAE1AA}" presName="hierRoot2" presStyleCnt="0">
        <dgm:presLayoutVars>
          <dgm:hierBranch val="init"/>
        </dgm:presLayoutVars>
      </dgm:prSet>
      <dgm:spPr/>
    </dgm:pt>
    <dgm:pt modelId="{5F9292D8-9E21-4F0A-9D26-2DE8099CCA6A}" type="pres">
      <dgm:prSet presAssocID="{79160352-90DC-4622-9181-D5CE4EAAE1AA}" presName="rootComposite" presStyleCnt="0"/>
      <dgm:spPr/>
    </dgm:pt>
    <dgm:pt modelId="{C281E9A8-281E-441D-91C8-527080461E16}" type="pres">
      <dgm:prSet presAssocID="{79160352-90DC-4622-9181-D5CE4EAAE1AA}" presName="rootText" presStyleLbl="node2" presStyleIdx="0" presStyleCnt="3" custScaleX="97028" custScaleY="117630">
        <dgm:presLayoutVars>
          <dgm:chPref val="3"/>
        </dgm:presLayoutVars>
      </dgm:prSet>
      <dgm:spPr/>
    </dgm:pt>
    <dgm:pt modelId="{1E9B2DF1-4923-4F02-8263-25D9E9824DBD}" type="pres">
      <dgm:prSet presAssocID="{79160352-90DC-4622-9181-D5CE4EAAE1AA}" presName="rootConnector" presStyleLbl="node2" presStyleIdx="0" presStyleCnt="3"/>
      <dgm:spPr/>
    </dgm:pt>
    <dgm:pt modelId="{82ACDDC6-E5ED-4605-80D2-C4C11826B646}" type="pres">
      <dgm:prSet presAssocID="{79160352-90DC-4622-9181-D5CE4EAAE1AA}" presName="hierChild4" presStyleCnt="0"/>
      <dgm:spPr/>
    </dgm:pt>
    <dgm:pt modelId="{12C59D91-9608-439C-8898-E44EE67BCF89}" type="pres">
      <dgm:prSet presAssocID="{B9D374A3-C0F4-453D-8A7A-479929E4AEEB}" presName="Name37" presStyleLbl="parChTrans1D3" presStyleIdx="0" presStyleCnt="3"/>
      <dgm:spPr/>
    </dgm:pt>
    <dgm:pt modelId="{228DB9E9-CBA9-4A1F-850A-1577357D2F8A}" type="pres">
      <dgm:prSet presAssocID="{5BB2493C-9C7F-4EF8-BD4C-EB114AC97153}" presName="hierRoot2" presStyleCnt="0">
        <dgm:presLayoutVars>
          <dgm:hierBranch val="init"/>
        </dgm:presLayoutVars>
      </dgm:prSet>
      <dgm:spPr/>
    </dgm:pt>
    <dgm:pt modelId="{A4439A81-E1BE-4729-B4F1-512F5EFF4E07}" type="pres">
      <dgm:prSet presAssocID="{5BB2493C-9C7F-4EF8-BD4C-EB114AC97153}" presName="rootComposite" presStyleCnt="0"/>
      <dgm:spPr/>
    </dgm:pt>
    <dgm:pt modelId="{1890E8A5-BBB6-4DDE-8721-265741658E62}" type="pres">
      <dgm:prSet presAssocID="{5BB2493C-9C7F-4EF8-BD4C-EB114AC97153}" presName="rootText" presStyleLbl="node3" presStyleIdx="0" presStyleCnt="3" custScaleX="122965">
        <dgm:presLayoutVars>
          <dgm:chPref val="3"/>
        </dgm:presLayoutVars>
      </dgm:prSet>
      <dgm:spPr/>
    </dgm:pt>
    <dgm:pt modelId="{D328467F-A64A-4BF4-AA5A-0B2EAD0CED2B}" type="pres">
      <dgm:prSet presAssocID="{5BB2493C-9C7F-4EF8-BD4C-EB114AC97153}" presName="rootConnector" presStyleLbl="node3" presStyleIdx="0" presStyleCnt="3"/>
      <dgm:spPr/>
    </dgm:pt>
    <dgm:pt modelId="{D736DDD9-6F2A-4CCD-A14E-62DEC3A24AEE}" type="pres">
      <dgm:prSet presAssocID="{5BB2493C-9C7F-4EF8-BD4C-EB114AC97153}" presName="hierChild4" presStyleCnt="0"/>
      <dgm:spPr/>
    </dgm:pt>
    <dgm:pt modelId="{FA1A2F2F-02AE-4504-AA5A-82682158C3E2}" type="pres">
      <dgm:prSet presAssocID="{5BB2493C-9C7F-4EF8-BD4C-EB114AC97153}" presName="hierChild5" presStyleCnt="0"/>
      <dgm:spPr/>
    </dgm:pt>
    <dgm:pt modelId="{062A3F69-CA50-43A7-988E-95DC5AC19DCD}" type="pres">
      <dgm:prSet presAssocID="{3C32CEA7-AEA3-4A9D-AC5E-DB5445D3272C}" presName="Name37" presStyleLbl="parChTrans1D3" presStyleIdx="1" presStyleCnt="3"/>
      <dgm:spPr/>
    </dgm:pt>
    <dgm:pt modelId="{EFF36443-9BC7-42E6-812A-61FE32968F93}" type="pres">
      <dgm:prSet presAssocID="{5DEA6E62-91B1-473F-838F-F3B110836472}" presName="hierRoot2" presStyleCnt="0">
        <dgm:presLayoutVars>
          <dgm:hierBranch val="init"/>
        </dgm:presLayoutVars>
      </dgm:prSet>
      <dgm:spPr/>
    </dgm:pt>
    <dgm:pt modelId="{F9790428-52B2-4908-9ACA-F04D4A21DAD2}" type="pres">
      <dgm:prSet presAssocID="{5DEA6E62-91B1-473F-838F-F3B110836472}" presName="rootComposite" presStyleCnt="0"/>
      <dgm:spPr/>
    </dgm:pt>
    <dgm:pt modelId="{5F2A83B4-1D50-441A-926C-70C03D3E18B1}" type="pres">
      <dgm:prSet presAssocID="{5DEA6E62-91B1-473F-838F-F3B110836472}" presName="rootText" presStyleLbl="node3" presStyleIdx="1" presStyleCnt="3" custLinFactX="56263" custLinFactY="-43738" custLinFactNeighborX="100000" custLinFactNeighborY="-100000">
        <dgm:presLayoutVars>
          <dgm:chPref val="3"/>
        </dgm:presLayoutVars>
      </dgm:prSet>
      <dgm:spPr/>
    </dgm:pt>
    <dgm:pt modelId="{210C97C2-FB89-4226-8ABA-3E019A98A4CD}" type="pres">
      <dgm:prSet presAssocID="{5DEA6E62-91B1-473F-838F-F3B110836472}" presName="rootConnector" presStyleLbl="node3" presStyleIdx="1" presStyleCnt="3"/>
      <dgm:spPr/>
    </dgm:pt>
    <dgm:pt modelId="{E87438E6-9FEE-4B92-B390-3354E3E1F103}" type="pres">
      <dgm:prSet presAssocID="{5DEA6E62-91B1-473F-838F-F3B110836472}" presName="hierChild4" presStyleCnt="0"/>
      <dgm:spPr/>
    </dgm:pt>
    <dgm:pt modelId="{1A5A8800-49DA-46EB-A960-05C1599EC3F2}" type="pres">
      <dgm:prSet presAssocID="{5DEA6E62-91B1-473F-838F-F3B110836472}" presName="hierChild5" presStyleCnt="0"/>
      <dgm:spPr/>
    </dgm:pt>
    <dgm:pt modelId="{DDC0DB71-FB9C-4EB8-A041-8D6BD203A22B}" type="pres">
      <dgm:prSet presAssocID="{E40D3D39-2983-422F-908E-4397D37AA3AC}" presName="Name37" presStyleLbl="parChTrans1D3" presStyleIdx="2" presStyleCnt="3"/>
      <dgm:spPr/>
    </dgm:pt>
    <dgm:pt modelId="{662C7EBE-7F40-487E-8487-02A513A067BA}" type="pres">
      <dgm:prSet presAssocID="{9B959650-0C3D-4842-8CC5-C5158C80543E}" presName="hierRoot2" presStyleCnt="0">
        <dgm:presLayoutVars>
          <dgm:hierBranch val="init"/>
        </dgm:presLayoutVars>
      </dgm:prSet>
      <dgm:spPr/>
    </dgm:pt>
    <dgm:pt modelId="{61855EDB-DB0E-469A-8E2C-A9CBED231994}" type="pres">
      <dgm:prSet presAssocID="{9B959650-0C3D-4842-8CC5-C5158C80543E}" presName="rootComposite" presStyleCnt="0"/>
      <dgm:spPr/>
    </dgm:pt>
    <dgm:pt modelId="{B116502F-42F6-485C-8836-C321B8E13E48}" type="pres">
      <dgm:prSet presAssocID="{9B959650-0C3D-4842-8CC5-C5158C80543E}" presName="rootText" presStyleLbl="node3" presStyleIdx="2" presStyleCnt="3" custLinFactX="100000" custLinFactY="-100000" custLinFactNeighborX="182010" custLinFactNeighborY="-183381">
        <dgm:presLayoutVars>
          <dgm:chPref val="3"/>
        </dgm:presLayoutVars>
      </dgm:prSet>
      <dgm:spPr/>
    </dgm:pt>
    <dgm:pt modelId="{D0EAA966-FED6-4FEE-9CEB-E98D61ED80B1}" type="pres">
      <dgm:prSet presAssocID="{9B959650-0C3D-4842-8CC5-C5158C80543E}" presName="rootConnector" presStyleLbl="node3" presStyleIdx="2" presStyleCnt="3"/>
      <dgm:spPr/>
    </dgm:pt>
    <dgm:pt modelId="{2C7DFF2F-9393-490D-A569-DA70AF81E548}" type="pres">
      <dgm:prSet presAssocID="{9B959650-0C3D-4842-8CC5-C5158C80543E}" presName="hierChild4" presStyleCnt="0"/>
      <dgm:spPr/>
    </dgm:pt>
    <dgm:pt modelId="{2FEC4C9F-3B33-4A1B-A483-077CE70AF484}" type="pres">
      <dgm:prSet presAssocID="{9B959650-0C3D-4842-8CC5-C5158C80543E}" presName="hierChild5" presStyleCnt="0"/>
      <dgm:spPr/>
    </dgm:pt>
    <dgm:pt modelId="{E4F2DFF4-B109-4483-AC99-890636F2F873}" type="pres">
      <dgm:prSet presAssocID="{79160352-90DC-4622-9181-D5CE4EAAE1AA}" presName="hierChild5" presStyleCnt="0"/>
      <dgm:spPr/>
    </dgm:pt>
    <dgm:pt modelId="{224F36CA-FBB8-4AF9-BAD6-647A52DB6A9D}" type="pres">
      <dgm:prSet presAssocID="{2CDC9CB6-DB83-4A48-8127-68B8BEEDC8CB}" presName="Name37" presStyleLbl="parChTrans1D2" presStyleIdx="1" presStyleCnt="3"/>
      <dgm:spPr/>
    </dgm:pt>
    <dgm:pt modelId="{881841F8-EE61-49F3-82DD-F33E287ECBD9}" type="pres">
      <dgm:prSet presAssocID="{EB536EBC-B075-49B0-8A7D-D8A8F4A5D363}" presName="hierRoot2" presStyleCnt="0">
        <dgm:presLayoutVars>
          <dgm:hierBranch val="init"/>
        </dgm:presLayoutVars>
      </dgm:prSet>
      <dgm:spPr/>
    </dgm:pt>
    <dgm:pt modelId="{6AC35C16-FF15-42E3-8B08-87CEEA0C1A0A}" type="pres">
      <dgm:prSet presAssocID="{EB536EBC-B075-49B0-8A7D-D8A8F4A5D363}" presName="rootComposite" presStyleCnt="0"/>
      <dgm:spPr/>
    </dgm:pt>
    <dgm:pt modelId="{8C735C52-55F8-4329-B256-B440869BBE03}" type="pres">
      <dgm:prSet presAssocID="{EB536EBC-B075-49B0-8A7D-D8A8F4A5D363}" presName="rootText" presStyleLbl="node2" presStyleIdx="1" presStyleCnt="3" custScaleY="110693">
        <dgm:presLayoutVars>
          <dgm:chPref val="3"/>
        </dgm:presLayoutVars>
      </dgm:prSet>
      <dgm:spPr/>
    </dgm:pt>
    <dgm:pt modelId="{B1A31BD2-C1B4-4ADE-98E1-05C3113361E6}" type="pres">
      <dgm:prSet presAssocID="{EB536EBC-B075-49B0-8A7D-D8A8F4A5D363}" presName="rootConnector" presStyleLbl="node2" presStyleIdx="1" presStyleCnt="3"/>
      <dgm:spPr/>
    </dgm:pt>
    <dgm:pt modelId="{EDCE1486-B9BE-4F3F-9B27-6BCE86BEF642}" type="pres">
      <dgm:prSet presAssocID="{EB536EBC-B075-49B0-8A7D-D8A8F4A5D363}" presName="hierChild4" presStyleCnt="0"/>
      <dgm:spPr/>
    </dgm:pt>
    <dgm:pt modelId="{5677F04E-9CC4-4B79-A271-55022FC7B946}" type="pres">
      <dgm:prSet presAssocID="{EB536EBC-B075-49B0-8A7D-D8A8F4A5D363}" presName="hierChild5" presStyleCnt="0"/>
      <dgm:spPr/>
    </dgm:pt>
    <dgm:pt modelId="{36CC4DE2-73B2-42F1-847B-7CC485352719}" type="pres">
      <dgm:prSet presAssocID="{8EFA6B3A-1F6C-4903-97C8-604E179E3D44}" presName="Name37" presStyleLbl="parChTrans1D2" presStyleIdx="2" presStyleCnt="3"/>
      <dgm:spPr/>
    </dgm:pt>
    <dgm:pt modelId="{F9001AFD-DE31-48F5-869A-47ABB65C6558}" type="pres">
      <dgm:prSet presAssocID="{DED4B1F2-4BAE-486F-9B72-2C2AD8C54814}" presName="hierRoot2" presStyleCnt="0">
        <dgm:presLayoutVars>
          <dgm:hierBranch val="init"/>
        </dgm:presLayoutVars>
      </dgm:prSet>
      <dgm:spPr/>
    </dgm:pt>
    <dgm:pt modelId="{65629342-4137-45F4-8B57-F85FB548B06F}" type="pres">
      <dgm:prSet presAssocID="{DED4B1F2-4BAE-486F-9B72-2C2AD8C54814}" presName="rootComposite" presStyleCnt="0"/>
      <dgm:spPr/>
    </dgm:pt>
    <dgm:pt modelId="{1DA03FD7-EB66-4E99-8FCF-957663069056}" type="pres">
      <dgm:prSet presAssocID="{DED4B1F2-4BAE-486F-9B72-2C2AD8C54814}" presName="rootText" presStyleLbl="node2" presStyleIdx="2" presStyleCnt="3" custScaleY="143688">
        <dgm:presLayoutVars>
          <dgm:chPref val="3"/>
        </dgm:presLayoutVars>
      </dgm:prSet>
      <dgm:spPr/>
    </dgm:pt>
    <dgm:pt modelId="{91FC9831-092F-4F00-AFDF-9378CA3A3734}" type="pres">
      <dgm:prSet presAssocID="{DED4B1F2-4BAE-486F-9B72-2C2AD8C54814}" presName="rootConnector" presStyleLbl="node2" presStyleIdx="2" presStyleCnt="3"/>
      <dgm:spPr/>
    </dgm:pt>
    <dgm:pt modelId="{2C7D3387-C7E1-4662-AE0A-CCB75FEFB88F}" type="pres">
      <dgm:prSet presAssocID="{DED4B1F2-4BAE-486F-9B72-2C2AD8C54814}" presName="hierChild4" presStyleCnt="0"/>
      <dgm:spPr/>
    </dgm:pt>
    <dgm:pt modelId="{4DAACB20-6BB7-4118-A5FE-56D188CE0F25}" type="pres">
      <dgm:prSet presAssocID="{DED4B1F2-4BAE-486F-9B72-2C2AD8C54814}" presName="hierChild5" presStyleCnt="0"/>
      <dgm:spPr/>
    </dgm:pt>
    <dgm:pt modelId="{B5D46E70-1E68-44A7-82CE-EFEBA185E1DF}" type="pres">
      <dgm:prSet presAssocID="{D7D3A062-DA87-49B6-900A-56AD71B2886A}" presName="hierChild3" presStyleCnt="0"/>
      <dgm:spPr/>
    </dgm:pt>
  </dgm:ptLst>
  <dgm:cxnLst>
    <dgm:cxn modelId="{C615FE0E-DE2A-4243-B31B-9AC4E4EA9DB9}" type="presOf" srcId="{DED4B1F2-4BAE-486F-9B72-2C2AD8C54814}" destId="{91FC9831-092F-4F00-AFDF-9378CA3A3734}" srcOrd="1" destOrd="0" presId="urn:microsoft.com/office/officeart/2005/8/layout/orgChart1"/>
    <dgm:cxn modelId="{6372612E-35B9-4DC1-9808-39638CC65B2C}" type="presOf" srcId="{79160352-90DC-4622-9181-D5CE4EAAE1AA}" destId="{C281E9A8-281E-441D-91C8-527080461E16}" srcOrd="0" destOrd="0" presId="urn:microsoft.com/office/officeart/2005/8/layout/orgChart1"/>
    <dgm:cxn modelId="{A1342B32-3913-4A6B-88BD-613306B9A695}" type="presOf" srcId="{D7D3A062-DA87-49B6-900A-56AD71B2886A}" destId="{793D0AA0-4B6F-4F22-8122-2105C944ED0C}" srcOrd="0" destOrd="0" presId="urn:microsoft.com/office/officeart/2005/8/layout/orgChart1"/>
    <dgm:cxn modelId="{EFE4383A-87DB-4586-8985-200866ACC1E6}" type="presOf" srcId="{E40D3D39-2983-422F-908E-4397D37AA3AC}" destId="{DDC0DB71-FB9C-4EB8-A041-8D6BD203A22B}" srcOrd="0" destOrd="0" presId="urn:microsoft.com/office/officeart/2005/8/layout/orgChart1"/>
    <dgm:cxn modelId="{54B7AC5B-E413-4652-BE8A-CC7CCE0FBB7E}" srcId="{D7D3A062-DA87-49B6-900A-56AD71B2886A}" destId="{EB536EBC-B075-49B0-8A7D-D8A8F4A5D363}" srcOrd="1" destOrd="0" parTransId="{2CDC9CB6-DB83-4A48-8127-68B8BEEDC8CB}" sibTransId="{5ACBE07F-03EF-4B23-B6D3-65B14BB50BA8}"/>
    <dgm:cxn modelId="{31066963-D411-48F7-A43E-954F73639069}" srcId="{D7D3A062-DA87-49B6-900A-56AD71B2886A}" destId="{79160352-90DC-4622-9181-D5CE4EAAE1AA}" srcOrd="0" destOrd="0" parTransId="{A4ECEF73-FA89-4DF6-8F9A-887C731D21D0}" sibTransId="{92329A2E-54D7-4CCB-AC36-B737DDCEAF76}"/>
    <dgm:cxn modelId="{9A3DE463-B540-4730-9939-6AD190170962}" type="presOf" srcId="{5BB2493C-9C7F-4EF8-BD4C-EB114AC97153}" destId="{1890E8A5-BBB6-4DDE-8721-265741658E62}" srcOrd="0" destOrd="0" presId="urn:microsoft.com/office/officeart/2005/8/layout/orgChart1"/>
    <dgm:cxn modelId="{FF391044-CC36-46AC-A53B-F65178514785}" type="presOf" srcId="{8EFA6B3A-1F6C-4903-97C8-604E179E3D44}" destId="{36CC4DE2-73B2-42F1-847B-7CC485352719}" srcOrd="0" destOrd="0" presId="urn:microsoft.com/office/officeart/2005/8/layout/orgChart1"/>
    <dgm:cxn modelId="{FFD4A344-BFEE-47C3-87B7-7A73326524F9}" type="presOf" srcId="{B4F40BDD-2408-4474-B100-182C2E4537BB}" destId="{22E85A20-C7EB-4F24-BF16-50F9E7D658E4}" srcOrd="0" destOrd="0" presId="urn:microsoft.com/office/officeart/2005/8/layout/orgChart1"/>
    <dgm:cxn modelId="{5C356745-E3CB-4E8E-9542-233201A10D70}" type="presOf" srcId="{EB536EBC-B075-49B0-8A7D-D8A8F4A5D363}" destId="{8C735C52-55F8-4329-B256-B440869BBE03}" srcOrd="0" destOrd="0" presId="urn:microsoft.com/office/officeart/2005/8/layout/orgChart1"/>
    <dgm:cxn modelId="{6830C549-34C3-4721-BC23-A4FD95F1493B}" type="presOf" srcId="{5BB2493C-9C7F-4EF8-BD4C-EB114AC97153}" destId="{D328467F-A64A-4BF4-AA5A-0B2EAD0CED2B}" srcOrd="1" destOrd="0" presId="urn:microsoft.com/office/officeart/2005/8/layout/orgChart1"/>
    <dgm:cxn modelId="{F4D8466B-6792-4D67-8D78-8C8A66916774}" type="presOf" srcId="{DED4B1F2-4BAE-486F-9B72-2C2AD8C54814}" destId="{1DA03FD7-EB66-4E99-8FCF-957663069056}" srcOrd="0" destOrd="0" presId="urn:microsoft.com/office/officeart/2005/8/layout/orgChart1"/>
    <dgm:cxn modelId="{8D76867C-8AB2-4941-827C-BD46AE789190}" srcId="{79160352-90DC-4622-9181-D5CE4EAAE1AA}" destId="{5BB2493C-9C7F-4EF8-BD4C-EB114AC97153}" srcOrd="0" destOrd="0" parTransId="{B9D374A3-C0F4-453D-8A7A-479929E4AEEB}" sibTransId="{4FB350DC-CC1D-4B83-AD32-4AB433CF8DB2}"/>
    <dgm:cxn modelId="{BBFE6C7F-CC02-4395-B91C-8C1D727C92E4}" srcId="{79160352-90DC-4622-9181-D5CE4EAAE1AA}" destId="{5DEA6E62-91B1-473F-838F-F3B110836472}" srcOrd="1" destOrd="0" parTransId="{3C32CEA7-AEA3-4A9D-AC5E-DB5445D3272C}" sibTransId="{882CD17D-3154-4665-AAB4-8AA18B1A08AB}"/>
    <dgm:cxn modelId="{1AAF7584-1C9E-43A5-88AE-FCB09DA82D94}" type="presOf" srcId="{D7D3A062-DA87-49B6-900A-56AD71B2886A}" destId="{782E58BF-AF28-4063-BB70-0A535D478C5E}" srcOrd="1" destOrd="0" presId="urn:microsoft.com/office/officeart/2005/8/layout/orgChart1"/>
    <dgm:cxn modelId="{69A31C85-D508-4D36-A824-35A181E0AD76}" srcId="{D7D3A062-DA87-49B6-900A-56AD71B2886A}" destId="{DED4B1F2-4BAE-486F-9B72-2C2AD8C54814}" srcOrd="2" destOrd="0" parTransId="{8EFA6B3A-1F6C-4903-97C8-604E179E3D44}" sibTransId="{A3C29734-BF01-4075-9CD3-A88108115DF1}"/>
    <dgm:cxn modelId="{C242888D-A523-433E-A109-4133B1B10495}" type="presOf" srcId="{3C32CEA7-AEA3-4A9D-AC5E-DB5445D3272C}" destId="{062A3F69-CA50-43A7-988E-95DC5AC19DCD}" srcOrd="0" destOrd="0" presId="urn:microsoft.com/office/officeart/2005/8/layout/orgChart1"/>
    <dgm:cxn modelId="{7B0D2892-2B1D-4047-BF91-5574FAA6A2B6}" type="presOf" srcId="{A4ECEF73-FA89-4DF6-8F9A-887C731D21D0}" destId="{FD463CC7-B26C-45E0-A159-37A5C3988B0E}" srcOrd="0" destOrd="0" presId="urn:microsoft.com/office/officeart/2005/8/layout/orgChart1"/>
    <dgm:cxn modelId="{B19F4295-5318-4BB6-AEC8-AB3B217A9FED}" type="presOf" srcId="{EB536EBC-B075-49B0-8A7D-D8A8F4A5D363}" destId="{B1A31BD2-C1B4-4ADE-98E1-05C3113361E6}" srcOrd="1" destOrd="0" presId="urn:microsoft.com/office/officeart/2005/8/layout/orgChart1"/>
    <dgm:cxn modelId="{8A345EA8-7A21-43D1-9545-03937F9CEDB7}" srcId="{B4F40BDD-2408-4474-B100-182C2E4537BB}" destId="{D7D3A062-DA87-49B6-900A-56AD71B2886A}" srcOrd="0" destOrd="0" parTransId="{AA639A76-3520-4F1D-985C-F4A6F7B7317C}" sibTransId="{8F6574BC-16E6-4FA3-B69B-4ACE52C1357D}"/>
    <dgm:cxn modelId="{8940FEAC-031B-4F7A-BD5D-7ABB98E7FDA6}" type="presOf" srcId="{2CDC9CB6-DB83-4A48-8127-68B8BEEDC8CB}" destId="{224F36CA-FBB8-4AF9-BAD6-647A52DB6A9D}" srcOrd="0" destOrd="0" presId="urn:microsoft.com/office/officeart/2005/8/layout/orgChart1"/>
    <dgm:cxn modelId="{3D7FB6BD-C229-4442-9F83-79BBAB44609F}" type="presOf" srcId="{9B959650-0C3D-4842-8CC5-C5158C80543E}" destId="{D0EAA966-FED6-4FEE-9CEB-E98D61ED80B1}" srcOrd="1" destOrd="0" presId="urn:microsoft.com/office/officeart/2005/8/layout/orgChart1"/>
    <dgm:cxn modelId="{9EB604CC-4C25-4940-9902-35E323E97FAD}" srcId="{79160352-90DC-4622-9181-D5CE4EAAE1AA}" destId="{9B959650-0C3D-4842-8CC5-C5158C80543E}" srcOrd="2" destOrd="0" parTransId="{E40D3D39-2983-422F-908E-4397D37AA3AC}" sibTransId="{43F17C04-EB6D-4183-BC67-2A50A8F5654C}"/>
    <dgm:cxn modelId="{64E749D2-3AB3-4138-A43C-73007111EC23}" type="presOf" srcId="{79160352-90DC-4622-9181-D5CE4EAAE1AA}" destId="{1E9B2DF1-4923-4F02-8263-25D9E9824DBD}" srcOrd="1" destOrd="0" presId="urn:microsoft.com/office/officeart/2005/8/layout/orgChart1"/>
    <dgm:cxn modelId="{EFC0C6D6-7BD7-45CA-B801-D271D0B55951}" type="presOf" srcId="{B9D374A3-C0F4-453D-8A7A-479929E4AEEB}" destId="{12C59D91-9608-439C-8898-E44EE67BCF89}" srcOrd="0" destOrd="0" presId="urn:microsoft.com/office/officeart/2005/8/layout/orgChart1"/>
    <dgm:cxn modelId="{9BD090D9-9290-4D27-AC30-5359DA3DC1D3}" type="presOf" srcId="{5DEA6E62-91B1-473F-838F-F3B110836472}" destId="{5F2A83B4-1D50-441A-926C-70C03D3E18B1}" srcOrd="0" destOrd="0" presId="urn:microsoft.com/office/officeart/2005/8/layout/orgChart1"/>
    <dgm:cxn modelId="{A2FF05EF-E36E-4E3A-827C-839A4F647D3D}" type="presOf" srcId="{5DEA6E62-91B1-473F-838F-F3B110836472}" destId="{210C97C2-FB89-4226-8ABA-3E019A98A4CD}" srcOrd="1" destOrd="0" presId="urn:microsoft.com/office/officeart/2005/8/layout/orgChart1"/>
    <dgm:cxn modelId="{06562EEF-AAC2-414F-A21F-0F5574363611}" type="presOf" srcId="{9B959650-0C3D-4842-8CC5-C5158C80543E}" destId="{B116502F-42F6-485C-8836-C321B8E13E48}" srcOrd="0" destOrd="0" presId="urn:microsoft.com/office/officeart/2005/8/layout/orgChart1"/>
    <dgm:cxn modelId="{852523A4-37ED-41BB-90AB-06096F2933B9}" type="presParOf" srcId="{22E85A20-C7EB-4F24-BF16-50F9E7D658E4}" destId="{14718310-A27B-4FE7-9F29-30D3BE233595}" srcOrd="0" destOrd="0" presId="urn:microsoft.com/office/officeart/2005/8/layout/orgChart1"/>
    <dgm:cxn modelId="{0932231E-E9CC-4125-92B8-9D7AA01D0A95}" type="presParOf" srcId="{14718310-A27B-4FE7-9F29-30D3BE233595}" destId="{AD159A93-03F6-4662-AA63-3C7AD0F9C60D}" srcOrd="0" destOrd="0" presId="urn:microsoft.com/office/officeart/2005/8/layout/orgChart1"/>
    <dgm:cxn modelId="{84492302-1ECF-4C8A-AABA-CD28E2469AD0}" type="presParOf" srcId="{AD159A93-03F6-4662-AA63-3C7AD0F9C60D}" destId="{793D0AA0-4B6F-4F22-8122-2105C944ED0C}" srcOrd="0" destOrd="0" presId="urn:microsoft.com/office/officeart/2005/8/layout/orgChart1"/>
    <dgm:cxn modelId="{969D9B55-66A2-4C6D-8D45-774735AEFB22}" type="presParOf" srcId="{AD159A93-03F6-4662-AA63-3C7AD0F9C60D}" destId="{782E58BF-AF28-4063-BB70-0A535D478C5E}" srcOrd="1" destOrd="0" presId="urn:microsoft.com/office/officeart/2005/8/layout/orgChart1"/>
    <dgm:cxn modelId="{7A5636F6-2173-43DD-A577-3CAACE029F6A}" type="presParOf" srcId="{14718310-A27B-4FE7-9F29-30D3BE233595}" destId="{86406541-9AC2-43A5-9235-195009B7CDEF}" srcOrd="1" destOrd="0" presId="urn:microsoft.com/office/officeart/2005/8/layout/orgChart1"/>
    <dgm:cxn modelId="{4125676A-2A3D-41EC-ADEB-795478CA613C}" type="presParOf" srcId="{86406541-9AC2-43A5-9235-195009B7CDEF}" destId="{FD463CC7-B26C-45E0-A159-37A5C3988B0E}" srcOrd="0" destOrd="0" presId="urn:microsoft.com/office/officeart/2005/8/layout/orgChart1"/>
    <dgm:cxn modelId="{11D00354-0206-47E8-A1DA-75B5BCECACBD}" type="presParOf" srcId="{86406541-9AC2-43A5-9235-195009B7CDEF}" destId="{300BA508-BCB4-47F3-8ED5-DFFA1277CD78}" srcOrd="1" destOrd="0" presId="urn:microsoft.com/office/officeart/2005/8/layout/orgChart1"/>
    <dgm:cxn modelId="{E017220F-7C18-4FB2-9865-F7420C02E98D}" type="presParOf" srcId="{300BA508-BCB4-47F3-8ED5-DFFA1277CD78}" destId="{5F9292D8-9E21-4F0A-9D26-2DE8099CCA6A}" srcOrd="0" destOrd="0" presId="urn:microsoft.com/office/officeart/2005/8/layout/orgChart1"/>
    <dgm:cxn modelId="{AEB563AB-FFA1-4834-896A-D94D9237FBF5}" type="presParOf" srcId="{5F9292D8-9E21-4F0A-9D26-2DE8099CCA6A}" destId="{C281E9A8-281E-441D-91C8-527080461E16}" srcOrd="0" destOrd="0" presId="urn:microsoft.com/office/officeart/2005/8/layout/orgChart1"/>
    <dgm:cxn modelId="{4EAF260E-C3CC-4EF4-BE3B-9461C88FD5C1}" type="presParOf" srcId="{5F9292D8-9E21-4F0A-9D26-2DE8099CCA6A}" destId="{1E9B2DF1-4923-4F02-8263-25D9E9824DBD}" srcOrd="1" destOrd="0" presId="urn:microsoft.com/office/officeart/2005/8/layout/orgChart1"/>
    <dgm:cxn modelId="{7F257627-4BB6-47DB-838D-9080AA37ED9C}" type="presParOf" srcId="{300BA508-BCB4-47F3-8ED5-DFFA1277CD78}" destId="{82ACDDC6-E5ED-4605-80D2-C4C11826B646}" srcOrd="1" destOrd="0" presId="urn:microsoft.com/office/officeart/2005/8/layout/orgChart1"/>
    <dgm:cxn modelId="{F5CF8A9C-77A8-460C-910F-715CAD819999}" type="presParOf" srcId="{82ACDDC6-E5ED-4605-80D2-C4C11826B646}" destId="{12C59D91-9608-439C-8898-E44EE67BCF89}" srcOrd="0" destOrd="0" presId="urn:microsoft.com/office/officeart/2005/8/layout/orgChart1"/>
    <dgm:cxn modelId="{1B522507-F31A-42E0-829E-B096C7B9DB1A}" type="presParOf" srcId="{82ACDDC6-E5ED-4605-80D2-C4C11826B646}" destId="{228DB9E9-CBA9-4A1F-850A-1577357D2F8A}" srcOrd="1" destOrd="0" presId="urn:microsoft.com/office/officeart/2005/8/layout/orgChart1"/>
    <dgm:cxn modelId="{3C4189EB-30A9-417D-BCD1-4D2CDD130A1D}" type="presParOf" srcId="{228DB9E9-CBA9-4A1F-850A-1577357D2F8A}" destId="{A4439A81-E1BE-4729-B4F1-512F5EFF4E07}" srcOrd="0" destOrd="0" presId="urn:microsoft.com/office/officeart/2005/8/layout/orgChart1"/>
    <dgm:cxn modelId="{740E793C-582C-4A4D-A2B7-2CA0AFBDD5C9}" type="presParOf" srcId="{A4439A81-E1BE-4729-B4F1-512F5EFF4E07}" destId="{1890E8A5-BBB6-4DDE-8721-265741658E62}" srcOrd="0" destOrd="0" presId="urn:microsoft.com/office/officeart/2005/8/layout/orgChart1"/>
    <dgm:cxn modelId="{F52D9723-A439-44CE-9E22-FD9F20399B67}" type="presParOf" srcId="{A4439A81-E1BE-4729-B4F1-512F5EFF4E07}" destId="{D328467F-A64A-4BF4-AA5A-0B2EAD0CED2B}" srcOrd="1" destOrd="0" presId="urn:microsoft.com/office/officeart/2005/8/layout/orgChart1"/>
    <dgm:cxn modelId="{F411CE70-0570-444B-91B5-3C3A3DA28EDA}" type="presParOf" srcId="{228DB9E9-CBA9-4A1F-850A-1577357D2F8A}" destId="{D736DDD9-6F2A-4CCD-A14E-62DEC3A24AEE}" srcOrd="1" destOrd="0" presId="urn:microsoft.com/office/officeart/2005/8/layout/orgChart1"/>
    <dgm:cxn modelId="{57B20FDB-1AF2-47BA-992A-79519F701091}" type="presParOf" srcId="{228DB9E9-CBA9-4A1F-850A-1577357D2F8A}" destId="{FA1A2F2F-02AE-4504-AA5A-82682158C3E2}" srcOrd="2" destOrd="0" presId="urn:microsoft.com/office/officeart/2005/8/layout/orgChart1"/>
    <dgm:cxn modelId="{97F34E53-094B-4BE2-9F21-EFD9F7F39FAE}" type="presParOf" srcId="{82ACDDC6-E5ED-4605-80D2-C4C11826B646}" destId="{062A3F69-CA50-43A7-988E-95DC5AC19DCD}" srcOrd="2" destOrd="0" presId="urn:microsoft.com/office/officeart/2005/8/layout/orgChart1"/>
    <dgm:cxn modelId="{2BA39CF5-7F7C-4C44-8FC7-FDA6C7A21759}" type="presParOf" srcId="{82ACDDC6-E5ED-4605-80D2-C4C11826B646}" destId="{EFF36443-9BC7-42E6-812A-61FE32968F93}" srcOrd="3" destOrd="0" presId="urn:microsoft.com/office/officeart/2005/8/layout/orgChart1"/>
    <dgm:cxn modelId="{6CED4D44-B838-4576-BD75-FB73C8793415}" type="presParOf" srcId="{EFF36443-9BC7-42E6-812A-61FE32968F93}" destId="{F9790428-52B2-4908-9ACA-F04D4A21DAD2}" srcOrd="0" destOrd="0" presId="urn:microsoft.com/office/officeart/2005/8/layout/orgChart1"/>
    <dgm:cxn modelId="{8CF54C02-EF21-449F-BE31-BF2D052A95C7}" type="presParOf" srcId="{F9790428-52B2-4908-9ACA-F04D4A21DAD2}" destId="{5F2A83B4-1D50-441A-926C-70C03D3E18B1}" srcOrd="0" destOrd="0" presId="urn:microsoft.com/office/officeart/2005/8/layout/orgChart1"/>
    <dgm:cxn modelId="{5E0865DC-9E93-4882-A008-352B5849C2A4}" type="presParOf" srcId="{F9790428-52B2-4908-9ACA-F04D4A21DAD2}" destId="{210C97C2-FB89-4226-8ABA-3E019A98A4CD}" srcOrd="1" destOrd="0" presId="urn:microsoft.com/office/officeart/2005/8/layout/orgChart1"/>
    <dgm:cxn modelId="{68454122-399F-4B0A-B68D-1C46BEDF2684}" type="presParOf" srcId="{EFF36443-9BC7-42E6-812A-61FE32968F93}" destId="{E87438E6-9FEE-4B92-B390-3354E3E1F103}" srcOrd="1" destOrd="0" presId="urn:microsoft.com/office/officeart/2005/8/layout/orgChart1"/>
    <dgm:cxn modelId="{F8CB13F4-616F-4AE4-BD93-4A2F3E4D8DF9}" type="presParOf" srcId="{EFF36443-9BC7-42E6-812A-61FE32968F93}" destId="{1A5A8800-49DA-46EB-A960-05C1599EC3F2}" srcOrd="2" destOrd="0" presId="urn:microsoft.com/office/officeart/2005/8/layout/orgChart1"/>
    <dgm:cxn modelId="{87B0C21E-F034-4CE6-B0C0-068A43B39D24}" type="presParOf" srcId="{82ACDDC6-E5ED-4605-80D2-C4C11826B646}" destId="{DDC0DB71-FB9C-4EB8-A041-8D6BD203A22B}" srcOrd="4" destOrd="0" presId="urn:microsoft.com/office/officeart/2005/8/layout/orgChart1"/>
    <dgm:cxn modelId="{74BFC9C1-F602-4906-BFA0-10EF9D48009D}" type="presParOf" srcId="{82ACDDC6-E5ED-4605-80D2-C4C11826B646}" destId="{662C7EBE-7F40-487E-8487-02A513A067BA}" srcOrd="5" destOrd="0" presId="urn:microsoft.com/office/officeart/2005/8/layout/orgChart1"/>
    <dgm:cxn modelId="{7B5705F7-FBE1-4D77-BA52-2B90DC9C0CC4}" type="presParOf" srcId="{662C7EBE-7F40-487E-8487-02A513A067BA}" destId="{61855EDB-DB0E-469A-8E2C-A9CBED231994}" srcOrd="0" destOrd="0" presId="urn:microsoft.com/office/officeart/2005/8/layout/orgChart1"/>
    <dgm:cxn modelId="{619A8A88-AF20-4B8E-92B1-6C3F806DF4A8}" type="presParOf" srcId="{61855EDB-DB0E-469A-8E2C-A9CBED231994}" destId="{B116502F-42F6-485C-8836-C321B8E13E48}" srcOrd="0" destOrd="0" presId="urn:microsoft.com/office/officeart/2005/8/layout/orgChart1"/>
    <dgm:cxn modelId="{4E28B384-DA9B-4406-8CA1-AACDAE02962B}" type="presParOf" srcId="{61855EDB-DB0E-469A-8E2C-A9CBED231994}" destId="{D0EAA966-FED6-4FEE-9CEB-E98D61ED80B1}" srcOrd="1" destOrd="0" presId="urn:microsoft.com/office/officeart/2005/8/layout/orgChart1"/>
    <dgm:cxn modelId="{12DBF3B1-788F-4367-BA72-E154099B806C}" type="presParOf" srcId="{662C7EBE-7F40-487E-8487-02A513A067BA}" destId="{2C7DFF2F-9393-490D-A569-DA70AF81E548}" srcOrd="1" destOrd="0" presId="urn:microsoft.com/office/officeart/2005/8/layout/orgChart1"/>
    <dgm:cxn modelId="{ED85779A-DA00-45A1-9A7C-6B58E0C4677A}" type="presParOf" srcId="{662C7EBE-7F40-487E-8487-02A513A067BA}" destId="{2FEC4C9F-3B33-4A1B-A483-077CE70AF484}" srcOrd="2" destOrd="0" presId="urn:microsoft.com/office/officeart/2005/8/layout/orgChart1"/>
    <dgm:cxn modelId="{C95A4EE1-87E5-4F26-828E-D0505A4AF234}" type="presParOf" srcId="{300BA508-BCB4-47F3-8ED5-DFFA1277CD78}" destId="{E4F2DFF4-B109-4483-AC99-890636F2F873}" srcOrd="2" destOrd="0" presId="urn:microsoft.com/office/officeart/2005/8/layout/orgChart1"/>
    <dgm:cxn modelId="{9C81383C-6F89-4EA4-8952-ADB9A1A3BC12}" type="presParOf" srcId="{86406541-9AC2-43A5-9235-195009B7CDEF}" destId="{224F36CA-FBB8-4AF9-BAD6-647A52DB6A9D}" srcOrd="2" destOrd="0" presId="urn:microsoft.com/office/officeart/2005/8/layout/orgChart1"/>
    <dgm:cxn modelId="{C985F008-D4F3-452D-AEA4-AE4122DF0A22}" type="presParOf" srcId="{86406541-9AC2-43A5-9235-195009B7CDEF}" destId="{881841F8-EE61-49F3-82DD-F33E287ECBD9}" srcOrd="3" destOrd="0" presId="urn:microsoft.com/office/officeart/2005/8/layout/orgChart1"/>
    <dgm:cxn modelId="{C41E5A93-8C67-4E61-9092-957EABBB56F9}" type="presParOf" srcId="{881841F8-EE61-49F3-82DD-F33E287ECBD9}" destId="{6AC35C16-FF15-42E3-8B08-87CEEA0C1A0A}" srcOrd="0" destOrd="0" presId="urn:microsoft.com/office/officeart/2005/8/layout/orgChart1"/>
    <dgm:cxn modelId="{20C81AA8-E6A4-4E58-B295-5B6A8A60B2C0}" type="presParOf" srcId="{6AC35C16-FF15-42E3-8B08-87CEEA0C1A0A}" destId="{8C735C52-55F8-4329-B256-B440869BBE03}" srcOrd="0" destOrd="0" presId="urn:microsoft.com/office/officeart/2005/8/layout/orgChart1"/>
    <dgm:cxn modelId="{729032AF-31A1-4E50-9F59-2135BBE183FE}" type="presParOf" srcId="{6AC35C16-FF15-42E3-8B08-87CEEA0C1A0A}" destId="{B1A31BD2-C1B4-4ADE-98E1-05C3113361E6}" srcOrd="1" destOrd="0" presId="urn:microsoft.com/office/officeart/2005/8/layout/orgChart1"/>
    <dgm:cxn modelId="{9FC784D0-2413-41AC-B081-ABA2375D28C2}" type="presParOf" srcId="{881841F8-EE61-49F3-82DD-F33E287ECBD9}" destId="{EDCE1486-B9BE-4F3F-9B27-6BCE86BEF642}" srcOrd="1" destOrd="0" presId="urn:microsoft.com/office/officeart/2005/8/layout/orgChart1"/>
    <dgm:cxn modelId="{B4336108-8A5F-4200-8CFF-EFF631E3263C}" type="presParOf" srcId="{881841F8-EE61-49F3-82DD-F33E287ECBD9}" destId="{5677F04E-9CC4-4B79-A271-55022FC7B946}" srcOrd="2" destOrd="0" presId="urn:microsoft.com/office/officeart/2005/8/layout/orgChart1"/>
    <dgm:cxn modelId="{F33A09C9-4A04-4958-B92A-A502E5DD5F1A}" type="presParOf" srcId="{86406541-9AC2-43A5-9235-195009B7CDEF}" destId="{36CC4DE2-73B2-42F1-847B-7CC485352719}" srcOrd="4" destOrd="0" presId="urn:microsoft.com/office/officeart/2005/8/layout/orgChart1"/>
    <dgm:cxn modelId="{E5269983-8E9E-42D3-B7AC-3D327D7FBBBB}" type="presParOf" srcId="{86406541-9AC2-43A5-9235-195009B7CDEF}" destId="{F9001AFD-DE31-48F5-869A-47ABB65C6558}" srcOrd="5" destOrd="0" presId="urn:microsoft.com/office/officeart/2005/8/layout/orgChart1"/>
    <dgm:cxn modelId="{38075877-895D-4615-B9DB-DF44179A7375}" type="presParOf" srcId="{F9001AFD-DE31-48F5-869A-47ABB65C6558}" destId="{65629342-4137-45F4-8B57-F85FB548B06F}" srcOrd="0" destOrd="0" presId="urn:microsoft.com/office/officeart/2005/8/layout/orgChart1"/>
    <dgm:cxn modelId="{C5FE2502-7CD4-4F4C-B044-7CAF115B63A4}" type="presParOf" srcId="{65629342-4137-45F4-8B57-F85FB548B06F}" destId="{1DA03FD7-EB66-4E99-8FCF-957663069056}" srcOrd="0" destOrd="0" presId="urn:microsoft.com/office/officeart/2005/8/layout/orgChart1"/>
    <dgm:cxn modelId="{F602A8B8-2B45-4996-A8DB-A8F9BFFDE5F7}" type="presParOf" srcId="{65629342-4137-45F4-8B57-F85FB548B06F}" destId="{91FC9831-092F-4F00-AFDF-9378CA3A3734}" srcOrd="1" destOrd="0" presId="urn:microsoft.com/office/officeart/2005/8/layout/orgChart1"/>
    <dgm:cxn modelId="{A20B3A63-0B82-4FE6-AAD0-CB38353BE509}" type="presParOf" srcId="{F9001AFD-DE31-48F5-869A-47ABB65C6558}" destId="{2C7D3387-C7E1-4662-AE0A-CCB75FEFB88F}" srcOrd="1" destOrd="0" presId="urn:microsoft.com/office/officeart/2005/8/layout/orgChart1"/>
    <dgm:cxn modelId="{3D6F7A7D-F7D9-48AC-8020-4FEF5F1127D5}" type="presParOf" srcId="{F9001AFD-DE31-48F5-869A-47ABB65C6558}" destId="{4DAACB20-6BB7-4118-A5FE-56D188CE0F25}" srcOrd="2" destOrd="0" presId="urn:microsoft.com/office/officeart/2005/8/layout/orgChart1"/>
    <dgm:cxn modelId="{5705F14C-F82F-4922-BCC5-5A2A69C006F6}" type="presParOf" srcId="{14718310-A27B-4FE7-9F29-30D3BE233595}" destId="{B5D46E70-1E68-44A7-82CE-EFEBA185E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BE836-8204-4EB4-B8C6-8472440E8D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6FCF9-DEED-4F80-A90C-F8B9CA8433A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800" b="1" dirty="0" err="1">
              <a:latin typeface="SutonnyMJ" pitchFamily="2" charset="0"/>
              <a:cs typeface="SutonnyMJ" pitchFamily="2" charset="0"/>
            </a:rPr>
            <a:t>wbe©vPb</a:t>
          </a:r>
          <a:endParaRPr lang="en-US" sz="4800" b="1" dirty="0">
            <a:latin typeface="SutonnyMJ" pitchFamily="2" charset="0"/>
            <a:cs typeface="SutonnyMJ" pitchFamily="2" charset="0"/>
          </a:endParaRPr>
        </a:p>
      </dgm:t>
    </dgm:pt>
    <dgm:pt modelId="{C1544745-800D-40F1-8E13-5BB29E26527C}" type="parTrans" cxnId="{093E26CA-43DC-4B7D-9191-D5F654B3CF1E}">
      <dgm:prSet/>
      <dgm:spPr/>
      <dgm:t>
        <a:bodyPr/>
        <a:lstStyle/>
        <a:p>
          <a:endParaRPr lang="en-US"/>
        </a:p>
      </dgm:t>
    </dgm:pt>
    <dgm:pt modelId="{AB53C6A2-D189-4AB0-B18E-56DA0132B06B}" type="sibTrans" cxnId="{093E26CA-43DC-4B7D-9191-D5F654B3CF1E}">
      <dgm:prSet/>
      <dgm:spPr/>
      <dgm:t>
        <a:bodyPr/>
        <a:lstStyle/>
        <a:p>
          <a:endParaRPr lang="en-US"/>
        </a:p>
      </dgm:t>
    </dgm:pt>
    <dgm:pt modelId="{F186CD8D-FC85-49F1-8132-92BA6B277342}">
      <dgm:prSet phldrT="[Text]"/>
      <dgm:spPr/>
      <dgm:t>
        <a:bodyPr/>
        <a:lstStyle/>
        <a:p>
          <a:r>
            <a:rPr lang="en-US" dirty="0" err="1">
              <a:latin typeface="SutonnyMJ" pitchFamily="2" charset="0"/>
              <a:cs typeface="SutonnyMJ" pitchFamily="2" charset="0"/>
            </a:rPr>
            <a:t>Afv‡ei</a:t>
          </a:r>
          <a:r>
            <a:rPr lang="en-US" dirty="0">
              <a:latin typeface="SutonnyMJ" pitchFamily="2" charset="0"/>
              <a:cs typeface="SutonnyMJ" pitchFamily="2" charset="0"/>
            </a:rPr>
            <a:t> ¸</a:t>
          </a:r>
          <a:r>
            <a:rPr lang="en-US" dirty="0" err="1">
              <a:latin typeface="SutonnyMJ" pitchFamily="2" charset="0"/>
              <a:cs typeface="SutonnyMJ" pitchFamily="2" charset="0"/>
            </a:rPr>
            <a:t>iæZ</a:t>
          </a:r>
          <a:r>
            <a:rPr lang="en-US" dirty="0">
              <a:latin typeface="SutonnyMJ" pitchFamily="2" charset="0"/>
              <a:cs typeface="SutonnyMJ" pitchFamily="2" charset="0"/>
            </a:rPr>
            <a:t>¡ </a:t>
          </a:r>
          <a:r>
            <a:rPr lang="en-US" dirty="0" err="1">
              <a:latin typeface="SutonnyMJ" pitchFamily="2" charset="0"/>
              <a:cs typeface="SutonnyMJ" pitchFamily="2" charset="0"/>
            </a:rPr>
            <a:t>ev</a:t>
          </a:r>
          <a:r>
            <a:rPr lang="en-US" dirty="0">
              <a:latin typeface="SutonnyMJ" pitchFamily="2" charset="0"/>
              <a:cs typeface="SutonnyMJ" pitchFamily="2" charset="0"/>
            </a:rPr>
            <a:t> </a:t>
          </a:r>
          <a:r>
            <a:rPr lang="en-US" dirty="0" err="1">
              <a:latin typeface="SutonnyMJ" pitchFamily="2" charset="0"/>
              <a:cs typeface="SutonnyMJ" pitchFamily="2" charset="0"/>
            </a:rPr>
            <a:t>cÖ‡qvRbxqZv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28E2C0DA-4285-4D20-81F2-DB8934F08B6D}" type="parTrans" cxnId="{1B21390D-9FA8-4575-8E4C-6C6E150B6CCF}">
      <dgm:prSet/>
      <dgm:spPr/>
      <dgm:t>
        <a:bodyPr/>
        <a:lstStyle/>
        <a:p>
          <a:endParaRPr lang="en-US"/>
        </a:p>
      </dgm:t>
    </dgm:pt>
    <dgm:pt modelId="{2F3AA112-334F-4906-AF8C-1692B1855091}" type="sibTrans" cxnId="{1B21390D-9FA8-4575-8E4C-6C6E150B6CCF}">
      <dgm:prSet/>
      <dgm:spPr/>
      <dgm:t>
        <a:bodyPr/>
        <a:lstStyle/>
        <a:p>
          <a:endParaRPr lang="en-US"/>
        </a:p>
      </dgm:t>
    </dgm:pt>
    <dgm:pt modelId="{AEB494FA-04F8-4F40-ABD0-689EA25B56B4}">
      <dgm:prSet phldrT="[Text]"/>
      <dgm:spPr/>
      <dgm:t>
        <a:bodyPr/>
        <a:lstStyle/>
        <a:p>
          <a:r>
            <a:rPr lang="en-US" dirty="0" err="1">
              <a:latin typeface="SutonnyMJ" pitchFamily="2" charset="0"/>
              <a:cs typeface="SutonnyMJ" pitchFamily="2" charset="0"/>
            </a:rPr>
            <a:t>m¤ú</a:t>
          </a:r>
          <a:r>
            <a:rPr lang="en-US" dirty="0">
              <a:latin typeface="SutonnyMJ" pitchFamily="2" charset="0"/>
              <a:cs typeface="SutonnyMJ" pitchFamily="2" charset="0"/>
            </a:rPr>
            <a:t>‡`</a:t>
          </a:r>
          <a:r>
            <a:rPr lang="en-US" dirty="0" err="1">
              <a:latin typeface="SutonnyMJ" pitchFamily="2" charset="0"/>
              <a:cs typeface="SutonnyMJ" pitchFamily="2" charset="0"/>
            </a:rPr>
            <a:t>i</a:t>
          </a:r>
          <a:r>
            <a:rPr lang="en-US" dirty="0">
              <a:latin typeface="SutonnyMJ" pitchFamily="2" charset="0"/>
              <a:cs typeface="SutonnyMJ" pitchFamily="2" charset="0"/>
            </a:rPr>
            <a:t> </a:t>
          </a:r>
          <a:r>
            <a:rPr lang="en-US" dirty="0" err="1">
              <a:latin typeface="SutonnyMJ" pitchFamily="2" charset="0"/>
              <a:cs typeface="SutonnyMJ" pitchFamily="2" charset="0"/>
            </a:rPr>
            <a:t>weKí</a:t>
          </a:r>
          <a:r>
            <a:rPr lang="en-US" dirty="0">
              <a:latin typeface="SutonnyMJ" pitchFamily="2" charset="0"/>
              <a:cs typeface="SutonnyMJ" pitchFamily="2" charset="0"/>
            </a:rPr>
            <a:t> </a:t>
          </a:r>
          <a:r>
            <a:rPr lang="en-US" dirty="0" err="1">
              <a:latin typeface="SutonnyMJ" pitchFamily="2" charset="0"/>
              <a:cs typeface="SutonnyMJ" pitchFamily="2" charset="0"/>
            </a:rPr>
            <a:t>ev</a:t>
          </a:r>
          <a:r>
            <a:rPr lang="en-US" dirty="0">
              <a:latin typeface="SutonnyMJ" pitchFamily="2" charset="0"/>
              <a:cs typeface="SutonnyMJ" pitchFamily="2" charset="0"/>
            </a:rPr>
            <a:t> `ÿ </a:t>
          </a:r>
          <a:r>
            <a:rPr lang="en-US" dirty="0" err="1">
              <a:latin typeface="SutonnyMJ" pitchFamily="2" charset="0"/>
              <a:cs typeface="SutonnyMJ" pitchFamily="2" charset="0"/>
            </a:rPr>
            <a:t>e¨envi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04F77678-EB4E-4A9E-9FBF-B4B330F8F106}" type="parTrans" cxnId="{5098EB84-F65B-443C-9586-D624471F5009}">
      <dgm:prSet/>
      <dgm:spPr/>
      <dgm:t>
        <a:bodyPr/>
        <a:lstStyle/>
        <a:p>
          <a:endParaRPr lang="en-US"/>
        </a:p>
      </dgm:t>
    </dgm:pt>
    <dgm:pt modelId="{A37F41EC-14BA-43B3-BC9E-27944EC126DD}" type="sibTrans" cxnId="{5098EB84-F65B-443C-9586-D624471F5009}">
      <dgm:prSet/>
      <dgm:spPr/>
      <dgm:t>
        <a:bodyPr/>
        <a:lstStyle/>
        <a:p>
          <a:endParaRPr lang="en-US"/>
        </a:p>
      </dgm:t>
    </dgm:pt>
    <dgm:pt modelId="{03A25BE2-2C4A-413B-8C9D-CBB6B9E4A767}" type="pres">
      <dgm:prSet presAssocID="{468BE836-8204-4EB4-B8C6-8472440E8D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629B34-592C-4CD9-8961-68A5D18BB4E1}" type="pres">
      <dgm:prSet presAssocID="{FED6FCF9-DEED-4F80-A90C-F8B9CA8433A8}" presName="hierRoot1" presStyleCnt="0">
        <dgm:presLayoutVars>
          <dgm:hierBranch val="init"/>
        </dgm:presLayoutVars>
      </dgm:prSet>
      <dgm:spPr/>
    </dgm:pt>
    <dgm:pt modelId="{35BC4049-F9C5-4264-9AB7-7FF3E423B866}" type="pres">
      <dgm:prSet presAssocID="{FED6FCF9-DEED-4F80-A90C-F8B9CA8433A8}" presName="rootComposite1" presStyleCnt="0"/>
      <dgm:spPr/>
    </dgm:pt>
    <dgm:pt modelId="{B05200E4-DA90-45E8-B1EF-AA9D314C24D2}" type="pres">
      <dgm:prSet presAssocID="{FED6FCF9-DEED-4F80-A90C-F8B9CA8433A8}" presName="rootText1" presStyleLbl="node0" presStyleIdx="0" presStyleCnt="1" custScaleX="94199" custScaleY="79702">
        <dgm:presLayoutVars>
          <dgm:chPref val="3"/>
        </dgm:presLayoutVars>
      </dgm:prSet>
      <dgm:spPr/>
    </dgm:pt>
    <dgm:pt modelId="{A170B6A8-65C8-4165-A36A-BB1AF06FAB0D}" type="pres">
      <dgm:prSet presAssocID="{FED6FCF9-DEED-4F80-A90C-F8B9CA8433A8}" presName="rootConnector1" presStyleLbl="node1" presStyleIdx="0" presStyleCnt="0"/>
      <dgm:spPr/>
    </dgm:pt>
    <dgm:pt modelId="{DF363FFD-A06D-4933-8869-7B8E6DCCBD1F}" type="pres">
      <dgm:prSet presAssocID="{FED6FCF9-DEED-4F80-A90C-F8B9CA8433A8}" presName="hierChild2" presStyleCnt="0"/>
      <dgm:spPr/>
    </dgm:pt>
    <dgm:pt modelId="{3095BD1A-E77C-4631-9823-91165123FCC7}" type="pres">
      <dgm:prSet presAssocID="{28E2C0DA-4285-4D20-81F2-DB8934F08B6D}" presName="Name37" presStyleLbl="parChTrans1D2" presStyleIdx="0" presStyleCnt="2"/>
      <dgm:spPr/>
    </dgm:pt>
    <dgm:pt modelId="{50B02A03-80CE-4A3F-8B1C-4749BF427838}" type="pres">
      <dgm:prSet presAssocID="{F186CD8D-FC85-49F1-8132-92BA6B277342}" presName="hierRoot2" presStyleCnt="0">
        <dgm:presLayoutVars>
          <dgm:hierBranch val="init"/>
        </dgm:presLayoutVars>
      </dgm:prSet>
      <dgm:spPr/>
    </dgm:pt>
    <dgm:pt modelId="{696A345D-D89D-4BA7-8300-972331842050}" type="pres">
      <dgm:prSet presAssocID="{F186CD8D-FC85-49F1-8132-92BA6B277342}" presName="rootComposite" presStyleCnt="0"/>
      <dgm:spPr/>
    </dgm:pt>
    <dgm:pt modelId="{FD2C59FC-F942-4D0F-B5F9-646D360E460A}" type="pres">
      <dgm:prSet presAssocID="{F186CD8D-FC85-49F1-8132-92BA6B277342}" presName="rootText" presStyleLbl="node2" presStyleIdx="0" presStyleCnt="2" custLinFactNeighborX="-34928" custLinFactNeighborY="15">
        <dgm:presLayoutVars>
          <dgm:chPref val="3"/>
        </dgm:presLayoutVars>
      </dgm:prSet>
      <dgm:spPr/>
    </dgm:pt>
    <dgm:pt modelId="{48C8C0D9-73E6-4802-91A7-348E1C45AAC4}" type="pres">
      <dgm:prSet presAssocID="{F186CD8D-FC85-49F1-8132-92BA6B277342}" presName="rootConnector" presStyleLbl="node2" presStyleIdx="0" presStyleCnt="2"/>
      <dgm:spPr/>
    </dgm:pt>
    <dgm:pt modelId="{DEC6073F-4487-477A-9A2B-9A4843DF9B28}" type="pres">
      <dgm:prSet presAssocID="{F186CD8D-FC85-49F1-8132-92BA6B277342}" presName="hierChild4" presStyleCnt="0"/>
      <dgm:spPr/>
    </dgm:pt>
    <dgm:pt modelId="{A18B1B42-F248-4618-AAEA-88879DDB6E38}" type="pres">
      <dgm:prSet presAssocID="{F186CD8D-FC85-49F1-8132-92BA6B277342}" presName="hierChild5" presStyleCnt="0"/>
      <dgm:spPr/>
    </dgm:pt>
    <dgm:pt modelId="{EFA81D2F-DD3E-411C-8949-773593D60D9B}" type="pres">
      <dgm:prSet presAssocID="{04F77678-EB4E-4A9E-9FBF-B4B330F8F106}" presName="Name37" presStyleLbl="parChTrans1D2" presStyleIdx="1" presStyleCnt="2"/>
      <dgm:spPr/>
    </dgm:pt>
    <dgm:pt modelId="{486C64EC-A90A-4502-AD43-D8835039BFDA}" type="pres">
      <dgm:prSet presAssocID="{AEB494FA-04F8-4F40-ABD0-689EA25B56B4}" presName="hierRoot2" presStyleCnt="0">
        <dgm:presLayoutVars>
          <dgm:hierBranch val="init"/>
        </dgm:presLayoutVars>
      </dgm:prSet>
      <dgm:spPr/>
    </dgm:pt>
    <dgm:pt modelId="{5827534F-5DF3-4BD5-9E0B-CF27A7300045}" type="pres">
      <dgm:prSet presAssocID="{AEB494FA-04F8-4F40-ABD0-689EA25B56B4}" presName="rootComposite" presStyleCnt="0"/>
      <dgm:spPr/>
    </dgm:pt>
    <dgm:pt modelId="{248BCF03-9500-405F-9E26-AF1611401695}" type="pres">
      <dgm:prSet presAssocID="{AEB494FA-04F8-4F40-ABD0-689EA25B56B4}" presName="rootText" presStyleLbl="node2" presStyleIdx="1" presStyleCnt="2" custLinFactNeighborX="48812" custLinFactNeighborY="15">
        <dgm:presLayoutVars>
          <dgm:chPref val="3"/>
        </dgm:presLayoutVars>
      </dgm:prSet>
      <dgm:spPr/>
    </dgm:pt>
    <dgm:pt modelId="{B29A37A2-A1DE-40A0-82BC-5480201237D4}" type="pres">
      <dgm:prSet presAssocID="{AEB494FA-04F8-4F40-ABD0-689EA25B56B4}" presName="rootConnector" presStyleLbl="node2" presStyleIdx="1" presStyleCnt="2"/>
      <dgm:spPr/>
    </dgm:pt>
    <dgm:pt modelId="{38E7CF7D-D216-4E49-A547-D1EA7036019C}" type="pres">
      <dgm:prSet presAssocID="{AEB494FA-04F8-4F40-ABD0-689EA25B56B4}" presName="hierChild4" presStyleCnt="0"/>
      <dgm:spPr/>
    </dgm:pt>
    <dgm:pt modelId="{FA9A0EE8-217E-4D25-87BB-738DAB93990B}" type="pres">
      <dgm:prSet presAssocID="{AEB494FA-04F8-4F40-ABD0-689EA25B56B4}" presName="hierChild5" presStyleCnt="0"/>
      <dgm:spPr/>
    </dgm:pt>
    <dgm:pt modelId="{97E3885D-1A71-419F-A2EB-65CB0BE14FDF}" type="pres">
      <dgm:prSet presAssocID="{FED6FCF9-DEED-4F80-A90C-F8B9CA8433A8}" presName="hierChild3" presStyleCnt="0"/>
      <dgm:spPr/>
    </dgm:pt>
  </dgm:ptLst>
  <dgm:cxnLst>
    <dgm:cxn modelId="{21DE2F0B-AE68-45B4-8922-91782284F05E}" type="presOf" srcId="{AEB494FA-04F8-4F40-ABD0-689EA25B56B4}" destId="{248BCF03-9500-405F-9E26-AF1611401695}" srcOrd="0" destOrd="0" presId="urn:microsoft.com/office/officeart/2005/8/layout/orgChart1"/>
    <dgm:cxn modelId="{1B21390D-9FA8-4575-8E4C-6C6E150B6CCF}" srcId="{FED6FCF9-DEED-4F80-A90C-F8B9CA8433A8}" destId="{F186CD8D-FC85-49F1-8132-92BA6B277342}" srcOrd="0" destOrd="0" parTransId="{28E2C0DA-4285-4D20-81F2-DB8934F08B6D}" sibTransId="{2F3AA112-334F-4906-AF8C-1692B1855091}"/>
    <dgm:cxn modelId="{EC9CC630-D8B6-4F02-9AAE-302C540CC2AF}" type="presOf" srcId="{FED6FCF9-DEED-4F80-A90C-F8B9CA8433A8}" destId="{A170B6A8-65C8-4165-A36A-BB1AF06FAB0D}" srcOrd="1" destOrd="0" presId="urn:microsoft.com/office/officeart/2005/8/layout/orgChart1"/>
    <dgm:cxn modelId="{9A736947-74F6-4ADB-BF27-6B852F2A2308}" type="presOf" srcId="{FED6FCF9-DEED-4F80-A90C-F8B9CA8433A8}" destId="{B05200E4-DA90-45E8-B1EF-AA9D314C24D2}" srcOrd="0" destOrd="0" presId="urn:microsoft.com/office/officeart/2005/8/layout/orgChart1"/>
    <dgm:cxn modelId="{7E9D6B59-0217-4631-9BE1-9A5698436058}" type="presOf" srcId="{468BE836-8204-4EB4-B8C6-8472440E8DD1}" destId="{03A25BE2-2C4A-413B-8C9D-CBB6B9E4A767}" srcOrd="0" destOrd="0" presId="urn:microsoft.com/office/officeart/2005/8/layout/orgChart1"/>
    <dgm:cxn modelId="{5098EB84-F65B-443C-9586-D624471F5009}" srcId="{FED6FCF9-DEED-4F80-A90C-F8B9CA8433A8}" destId="{AEB494FA-04F8-4F40-ABD0-689EA25B56B4}" srcOrd="1" destOrd="0" parTransId="{04F77678-EB4E-4A9E-9FBF-B4B330F8F106}" sibTransId="{A37F41EC-14BA-43B3-BC9E-27944EC126DD}"/>
    <dgm:cxn modelId="{7246DD97-36C1-4509-BF5C-3DBDE589D68D}" type="presOf" srcId="{F186CD8D-FC85-49F1-8132-92BA6B277342}" destId="{FD2C59FC-F942-4D0F-B5F9-646D360E460A}" srcOrd="0" destOrd="0" presId="urn:microsoft.com/office/officeart/2005/8/layout/orgChart1"/>
    <dgm:cxn modelId="{78CA9FBD-447C-4EC9-BDF1-918B6ED5FE47}" type="presOf" srcId="{AEB494FA-04F8-4F40-ABD0-689EA25B56B4}" destId="{B29A37A2-A1DE-40A0-82BC-5480201237D4}" srcOrd="1" destOrd="0" presId="urn:microsoft.com/office/officeart/2005/8/layout/orgChart1"/>
    <dgm:cxn modelId="{272DB0C6-A7B3-4BAE-BEC5-96FD84341FBE}" type="presOf" srcId="{04F77678-EB4E-4A9E-9FBF-B4B330F8F106}" destId="{EFA81D2F-DD3E-411C-8949-773593D60D9B}" srcOrd="0" destOrd="0" presId="urn:microsoft.com/office/officeart/2005/8/layout/orgChart1"/>
    <dgm:cxn modelId="{093E26CA-43DC-4B7D-9191-D5F654B3CF1E}" srcId="{468BE836-8204-4EB4-B8C6-8472440E8DD1}" destId="{FED6FCF9-DEED-4F80-A90C-F8B9CA8433A8}" srcOrd="0" destOrd="0" parTransId="{C1544745-800D-40F1-8E13-5BB29E26527C}" sibTransId="{AB53C6A2-D189-4AB0-B18E-56DA0132B06B}"/>
    <dgm:cxn modelId="{B56ECCDB-8019-4123-A35F-6B172E15918A}" type="presOf" srcId="{F186CD8D-FC85-49F1-8132-92BA6B277342}" destId="{48C8C0D9-73E6-4802-91A7-348E1C45AAC4}" srcOrd="1" destOrd="0" presId="urn:microsoft.com/office/officeart/2005/8/layout/orgChart1"/>
    <dgm:cxn modelId="{6D8A84DC-B0A8-4F6C-B6C4-E8B03F16AFDB}" type="presOf" srcId="{28E2C0DA-4285-4D20-81F2-DB8934F08B6D}" destId="{3095BD1A-E77C-4631-9823-91165123FCC7}" srcOrd="0" destOrd="0" presId="urn:microsoft.com/office/officeart/2005/8/layout/orgChart1"/>
    <dgm:cxn modelId="{44DE971D-9204-4674-8727-236A94C2F5A2}" type="presParOf" srcId="{03A25BE2-2C4A-413B-8C9D-CBB6B9E4A767}" destId="{2F629B34-592C-4CD9-8961-68A5D18BB4E1}" srcOrd="0" destOrd="0" presId="urn:microsoft.com/office/officeart/2005/8/layout/orgChart1"/>
    <dgm:cxn modelId="{7E25D2E1-E70F-4176-9CAD-56D438BEAAA1}" type="presParOf" srcId="{2F629B34-592C-4CD9-8961-68A5D18BB4E1}" destId="{35BC4049-F9C5-4264-9AB7-7FF3E423B866}" srcOrd="0" destOrd="0" presId="urn:microsoft.com/office/officeart/2005/8/layout/orgChart1"/>
    <dgm:cxn modelId="{753CA838-5708-4A07-9F53-E05CE17B2F40}" type="presParOf" srcId="{35BC4049-F9C5-4264-9AB7-7FF3E423B866}" destId="{B05200E4-DA90-45E8-B1EF-AA9D314C24D2}" srcOrd="0" destOrd="0" presId="urn:microsoft.com/office/officeart/2005/8/layout/orgChart1"/>
    <dgm:cxn modelId="{48E7644B-DDE8-409A-8239-C8978D6F3BF1}" type="presParOf" srcId="{35BC4049-F9C5-4264-9AB7-7FF3E423B866}" destId="{A170B6A8-65C8-4165-A36A-BB1AF06FAB0D}" srcOrd="1" destOrd="0" presId="urn:microsoft.com/office/officeart/2005/8/layout/orgChart1"/>
    <dgm:cxn modelId="{F6BB0B85-59B1-443D-9427-EABCD9A2ACEE}" type="presParOf" srcId="{2F629B34-592C-4CD9-8961-68A5D18BB4E1}" destId="{DF363FFD-A06D-4933-8869-7B8E6DCCBD1F}" srcOrd="1" destOrd="0" presId="urn:microsoft.com/office/officeart/2005/8/layout/orgChart1"/>
    <dgm:cxn modelId="{49CAEC24-50AB-44D5-822D-FB8456251432}" type="presParOf" srcId="{DF363FFD-A06D-4933-8869-7B8E6DCCBD1F}" destId="{3095BD1A-E77C-4631-9823-91165123FCC7}" srcOrd="0" destOrd="0" presId="urn:microsoft.com/office/officeart/2005/8/layout/orgChart1"/>
    <dgm:cxn modelId="{E972AB83-4C20-4E6C-8538-8781C33B3557}" type="presParOf" srcId="{DF363FFD-A06D-4933-8869-7B8E6DCCBD1F}" destId="{50B02A03-80CE-4A3F-8B1C-4749BF427838}" srcOrd="1" destOrd="0" presId="urn:microsoft.com/office/officeart/2005/8/layout/orgChart1"/>
    <dgm:cxn modelId="{22D4A5E0-C43A-4A56-B38D-1E68E3ED841F}" type="presParOf" srcId="{50B02A03-80CE-4A3F-8B1C-4749BF427838}" destId="{696A345D-D89D-4BA7-8300-972331842050}" srcOrd="0" destOrd="0" presId="urn:microsoft.com/office/officeart/2005/8/layout/orgChart1"/>
    <dgm:cxn modelId="{DE7B928D-61D3-4566-A424-D95E4FC92EE5}" type="presParOf" srcId="{696A345D-D89D-4BA7-8300-972331842050}" destId="{FD2C59FC-F942-4D0F-B5F9-646D360E460A}" srcOrd="0" destOrd="0" presId="urn:microsoft.com/office/officeart/2005/8/layout/orgChart1"/>
    <dgm:cxn modelId="{DB946205-8A52-4D1D-A910-38E2C32E8D96}" type="presParOf" srcId="{696A345D-D89D-4BA7-8300-972331842050}" destId="{48C8C0D9-73E6-4802-91A7-348E1C45AAC4}" srcOrd="1" destOrd="0" presId="urn:microsoft.com/office/officeart/2005/8/layout/orgChart1"/>
    <dgm:cxn modelId="{BB80A01D-3B32-4FC4-8829-836AA4B78875}" type="presParOf" srcId="{50B02A03-80CE-4A3F-8B1C-4749BF427838}" destId="{DEC6073F-4487-477A-9A2B-9A4843DF9B28}" srcOrd="1" destOrd="0" presId="urn:microsoft.com/office/officeart/2005/8/layout/orgChart1"/>
    <dgm:cxn modelId="{96832FA9-65FF-4849-A39D-6F07C22C75C6}" type="presParOf" srcId="{50B02A03-80CE-4A3F-8B1C-4749BF427838}" destId="{A18B1B42-F248-4618-AAEA-88879DDB6E38}" srcOrd="2" destOrd="0" presId="urn:microsoft.com/office/officeart/2005/8/layout/orgChart1"/>
    <dgm:cxn modelId="{3593FC03-CF53-4DED-A57F-EAA40D60571C}" type="presParOf" srcId="{DF363FFD-A06D-4933-8869-7B8E6DCCBD1F}" destId="{EFA81D2F-DD3E-411C-8949-773593D60D9B}" srcOrd="2" destOrd="0" presId="urn:microsoft.com/office/officeart/2005/8/layout/orgChart1"/>
    <dgm:cxn modelId="{E0917C1A-7929-4CD4-BC05-57A866BF7B86}" type="presParOf" srcId="{DF363FFD-A06D-4933-8869-7B8E6DCCBD1F}" destId="{486C64EC-A90A-4502-AD43-D8835039BFDA}" srcOrd="3" destOrd="0" presId="urn:microsoft.com/office/officeart/2005/8/layout/orgChart1"/>
    <dgm:cxn modelId="{EADA5177-A8F6-4CD8-96E9-3484666ED8DF}" type="presParOf" srcId="{486C64EC-A90A-4502-AD43-D8835039BFDA}" destId="{5827534F-5DF3-4BD5-9E0B-CF27A7300045}" srcOrd="0" destOrd="0" presId="urn:microsoft.com/office/officeart/2005/8/layout/orgChart1"/>
    <dgm:cxn modelId="{EF537187-E389-408B-BCB4-7AC428DDD4C5}" type="presParOf" srcId="{5827534F-5DF3-4BD5-9E0B-CF27A7300045}" destId="{248BCF03-9500-405F-9E26-AF1611401695}" srcOrd="0" destOrd="0" presId="urn:microsoft.com/office/officeart/2005/8/layout/orgChart1"/>
    <dgm:cxn modelId="{F62D3E55-0AF9-4E7A-94DB-BA7794F329B3}" type="presParOf" srcId="{5827534F-5DF3-4BD5-9E0B-CF27A7300045}" destId="{B29A37A2-A1DE-40A0-82BC-5480201237D4}" srcOrd="1" destOrd="0" presId="urn:microsoft.com/office/officeart/2005/8/layout/orgChart1"/>
    <dgm:cxn modelId="{2CEB2257-77CE-4D7F-A34C-443C9627B777}" type="presParOf" srcId="{486C64EC-A90A-4502-AD43-D8835039BFDA}" destId="{38E7CF7D-D216-4E49-A547-D1EA7036019C}" srcOrd="1" destOrd="0" presId="urn:microsoft.com/office/officeart/2005/8/layout/orgChart1"/>
    <dgm:cxn modelId="{1973E80F-8E8F-455D-81EB-C0AD9D7DDEBA}" type="presParOf" srcId="{486C64EC-A90A-4502-AD43-D8835039BFDA}" destId="{FA9A0EE8-217E-4D25-87BB-738DAB93990B}" srcOrd="2" destOrd="0" presId="urn:microsoft.com/office/officeart/2005/8/layout/orgChart1"/>
    <dgm:cxn modelId="{0410CCB3-95A8-48CF-AEF8-53D70091A8E5}" type="presParOf" srcId="{2F629B34-592C-4CD9-8961-68A5D18BB4E1}" destId="{97E3885D-1A71-419F-A2EB-65CB0BE14F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C4DE2-73B2-42F1-847B-7CC485352719}">
      <dsp:nvSpPr>
        <dsp:cNvPr id="0" name=""/>
        <dsp:cNvSpPr/>
      </dsp:nvSpPr>
      <dsp:spPr>
        <a:xfrm>
          <a:off x="4306956" y="658711"/>
          <a:ext cx="1569295" cy="27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1"/>
              </a:lnTo>
              <a:lnTo>
                <a:pt x="1569295" y="137871"/>
              </a:lnTo>
              <a:lnTo>
                <a:pt x="1569295" y="275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F36CA-FBB8-4AF9-BAD6-647A52DB6A9D}">
      <dsp:nvSpPr>
        <dsp:cNvPr id="0" name=""/>
        <dsp:cNvSpPr/>
      </dsp:nvSpPr>
      <dsp:spPr>
        <a:xfrm>
          <a:off x="4241724" y="658711"/>
          <a:ext cx="91440" cy="275743"/>
        </a:xfrm>
        <a:custGeom>
          <a:avLst/>
          <a:gdLst/>
          <a:ahLst/>
          <a:cxnLst/>
          <a:rect l="0" t="0" r="0" b="0"/>
          <a:pathLst>
            <a:path>
              <a:moveTo>
                <a:pt x="65232" y="0"/>
              </a:moveTo>
              <a:lnTo>
                <a:pt x="65232" y="137871"/>
              </a:lnTo>
              <a:lnTo>
                <a:pt x="45720" y="137871"/>
              </a:lnTo>
              <a:lnTo>
                <a:pt x="45720" y="275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0DB71-FB9C-4EB8-A041-8D6BD203A22B}">
      <dsp:nvSpPr>
        <dsp:cNvPr id="0" name=""/>
        <dsp:cNvSpPr/>
      </dsp:nvSpPr>
      <dsp:spPr>
        <a:xfrm>
          <a:off x="2208532" y="1706733"/>
          <a:ext cx="3894079" cy="60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073"/>
              </a:lnTo>
              <a:lnTo>
                <a:pt x="3894079" y="608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A3F69-CA50-43A7-988E-95DC5AC19DCD}">
      <dsp:nvSpPr>
        <dsp:cNvPr id="0" name=""/>
        <dsp:cNvSpPr/>
      </dsp:nvSpPr>
      <dsp:spPr>
        <a:xfrm>
          <a:off x="2208532" y="1706733"/>
          <a:ext cx="2242939" cy="59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599"/>
              </a:lnTo>
              <a:lnTo>
                <a:pt x="2242939" y="592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9D91-9608-439C-8898-E44EE67BCF89}">
      <dsp:nvSpPr>
        <dsp:cNvPr id="0" name=""/>
        <dsp:cNvSpPr/>
      </dsp:nvSpPr>
      <dsp:spPr>
        <a:xfrm>
          <a:off x="2208532" y="1706733"/>
          <a:ext cx="191106" cy="60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9"/>
              </a:lnTo>
              <a:lnTo>
                <a:pt x="191106" y="604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63CC7-B26C-45E0-A159-37A5C3988B0E}">
      <dsp:nvSpPr>
        <dsp:cNvPr id="0" name=""/>
        <dsp:cNvSpPr/>
      </dsp:nvSpPr>
      <dsp:spPr>
        <a:xfrm>
          <a:off x="2718148" y="658711"/>
          <a:ext cx="1588807" cy="275743"/>
        </a:xfrm>
        <a:custGeom>
          <a:avLst/>
          <a:gdLst/>
          <a:ahLst/>
          <a:cxnLst/>
          <a:rect l="0" t="0" r="0" b="0"/>
          <a:pathLst>
            <a:path>
              <a:moveTo>
                <a:pt x="1588807" y="0"/>
              </a:moveTo>
              <a:lnTo>
                <a:pt x="1588807" y="137871"/>
              </a:lnTo>
              <a:lnTo>
                <a:pt x="0" y="137871"/>
              </a:lnTo>
              <a:lnTo>
                <a:pt x="0" y="275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D0AA0-4B6F-4F22-8122-2105C944ED0C}">
      <dsp:nvSpPr>
        <dsp:cNvPr id="0" name=""/>
        <dsp:cNvSpPr/>
      </dsp:nvSpPr>
      <dsp:spPr>
        <a:xfrm>
          <a:off x="3650424" y="2179"/>
          <a:ext cx="1313064" cy="656532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SutonnyMJ" pitchFamily="2" charset="0"/>
              <a:cs typeface="SutonnyMJ" pitchFamily="2" charset="0"/>
            </a:rPr>
            <a:t>Afve</a:t>
          </a:r>
          <a:endParaRPr lang="en-US" sz="3600" b="1" kern="1200" dirty="0">
            <a:latin typeface="SutonnyMJ" pitchFamily="2" charset="0"/>
            <a:cs typeface="SutonnyMJ" pitchFamily="2" charset="0"/>
          </a:endParaRPr>
        </a:p>
      </dsp:txBody>
      <dsp:txXfrm>
        <a:off x="3650424" y="2179"/>
        <a:ext cx="1313064" cy="656532"/>
      </dsp:txXfrm>
    </dsp:sp>
    <dsp:sp modelId="{C281E9A8-281E-441D-91C8-527080461E16}">
      <dsp:nvSpPr>
        <dsp:cNvPr id="0" name=""/>
        <dsp:cNvSpPr/>
      </dsp:nvSpPr>
      <dsp:spPr>
        <a:xfrm>
          <a:off x="2081128" y="934454"/>
          <a:ext cx="1274040" cy="77227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SutonnyMJ" pitchFamily="2" charset="0"/>
              <a:cs typeface="SutonnyMJ" pitchFamily="2" charset="0"/>
            </a:rPr>
            <a:t>cÖ‡qvRbxq</a:t>
          </a:r>
          <a:r>
            <a:rPr lang="en-US" sz="22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>
              <a:latin typeface="SutonnyMJ" pitchFamily="2" charset="0"/>
              <a:cs typeface="SutonnyMJ" pitchFamily="2" charset="0"/>
            </a:rPr>
            <a:t>Afve</a:t>
          </a:r>
          <a:endParaRPr lang="en-US" sz="2200" kern="1200" dirty="0"/>
        </a:p>
      </dsp:txBody>
      <dsp:txXfrm>
        <a:off x="2081128" y="934454"/>
        <a:ext cx="1274040" cy="772278"/>
      </dsp:txXfrm>
    </dsp:sp>
    <dsp:sp modelId="{1890E8A5-BBB6-4DDE-8721-265741658E62}">
      <dsp:nvSpPr>
        <dsp:cNvPr id="0" name=""/>
        <dsp:cNvSpPr/>
      </dsp:nvSpPr>
      <dsp:spPr>
        <a:xfrm>
          <a:off x="2399638" y="1982477"/>
          <a:ext cx="1614609" cy="65653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MJ" pitchFamily="2" charset="0"/>
              <a:cs typeface="SutonnyMJ" pitchFamily="2" charset="0"/>
            </a:rPr>
            <a:t>Rxeb</a:t>
          </a:r>
          <a:r>
            <a:rPr lang="en-US" sz="25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>
              <a:latin typeface="SutonnyMJ" pitchFamily="2" charset="0"/>
              <a:cs typeface="SutonnyMJ" pitchFamily="2" charset="0"/>
            </a:rPr>
            <a:t>avi‡Yi</a:t>
          </a:r>
          <a:r>
            <a:rPr lang="en-US" sz="25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>
              <a:latin typeface="SutonnyMJ" pitchFamily="2" charset="0"/>
              <a:cs typeface="SutonnyMJ" pitchFamily="2" charset="0"/>
            </a:rPr>
            <a:t>Rb</a:t>
          </a:r>
          <a:r>
            <a:rPr lang="en-US" sz="2500" kern="1200" dirty="0">
              <a:latin typeface="SutonnyMJ" pitchFamily="2" charset="0"/>
              <a:cs typeface="SutonnyMJ" pitchFamily="2" charset="0"/>
            </a:rPr>
            <a:t>¨</a:t>
          </a:r>
        </a:p>
      </dsp:txBody>
      <dsp:txXfrm>
        <a:off x="2399638" y="1982477"/>
        <a:ext cx="1614609" cy="656532"/>
      </dsp:txXfrm>
    </dsp:sp>
    <dsp:sp modelId="{5F2A83B4-1D50-441A-926C-70C03D3E18B1}">
      <dsp:nvSpPr>
        <dsp:cNvPr id="0" name=""/>
        <dsp:cNvSpPr/>
      </dsp:nvSpPr>
      <dsp:spPr>
        <a:xfrm>
          <a:off x="4451472" y="1971066"/>
          <a:ext cx="1313064" cy="65653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utonnyMJ" pitchFamily="2" charset="0"/>
              <a:cs typeface="SutonnyMJ" pitchFamily="2" charset="0"/>
            </a:rPr>
            <a:t>`</a:t>
          </a:r>
          <a:r>
            <a:rPr lang="en-US" sz="2500" kern="1200" dirty="0" err="1">
              <a:latin typeface="SutonnyMJ" pitchFamily="2" charset="0"/>
              <a:cs typeface="SutonnyMJ" pitchFamily="2" charset="0"/>
            </a:rPr>
            <a:t>ÿZvi</a:t>
          </a:r>
          <a:r>
            <a:rPr lang="en-US" sz="25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>
              <a:latin typeface="SutonnyMJ" pitchFamily="2" charset="0"/>
              <a:cs typeface="SutonnyMJ" pitchFamily="2" charset="0"/>
            </a:rPr>
            <a:t>Rb</a:t>
          </a:r>
          <a:r>
            <a:rPr lang="en-US" sz="2500" kern="1200" dirty="0">
              <a:latin typeface="SutonnyMJ" pitchFamily="2" charset="0"/>
              <a:cs typeface="SutonnyMJ" pitchFamily="2" charset="0"/>
            </a:rPr>
            <a:t>¨</a:t>
          </a:r>
        </a:p>
      </dsp:txBody>
      <dsp:txXfrm>
        <a:off x="4451472" y="1971066"/>
        <a:ext cx="1313064" cy="656532"/>
      </dsp:txXfrm>
    </dsp:sp>
    <dsp:sp modelId="{B116502F-42F6-485C-8836-C321B8E13E48}">
      <dsp:nvSpPr>
        <dsp:cNvPr id="0" name=""/>
        <dsp:cNvSpPr/>
      </dsp:nvSpPr>
      <dsp:spPr>
        <a:xfrm>
          <a:off x="6102611" y="1986541"/>
          <a:ext cx="1313064" cy="65653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SutonnyMJ" pitchFamily="2" charset="0"/>
              <a:cs typeface="SutonnyMJ" pitchFamily="2" charset="0"/>
            </a:rPr>
            <a:t>Af¨vmMZ</a:t>
          </a:r>
          <a:endParaRPr lang="en-US" sz="2500" kern="1200" dirty="0">
            <a:latin typeface="SutonnyMJ" pitchFamily="2" charset="0"/>
            <a:cs typeface="SutonnyMJ" pitchFamily="2" charset="0"/>
          </a:endParaRPr>
        </a:p>
      </dsp:txBody>
      <dsp:txXfrm>
        <a:off x="6102611" y="1986541"/>
        <a:ext cx="1313064" cy="656532"/>
      </dsp:txXfrm>
    </dsp:sp>
    <dsp:sp modelId="{8C735C52-55F8-4329-B256-B440869BBE03}">
      <dsp:nvSpPr>
        <dsp:cNvPr id="0" name=""/>
        <dsp:cNvSpPr/>
      </dsp:nvSpPr>
      <dsp:spPr>
        <a:xfrm>
          <a:off x="3630912" y="934454"/>
          <a:ext cx="1313064" cy="72673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SutonnyMJ" pitchFamily="2" charset="0"/>
              <a:cs typeface="SutonnyMJ" pitchFamily="2" charset="0"/>
            </a:rPr>
            <a:t>Avivg`vqK</a:t>
          </a:r>
          <a:r>
            <a:rPr lang="en-US" sz="22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>
              <a:latin typeface="SutonnyMJ" pitchFamily="2" charset="0"/>
              <a:cs typeface="SutonnyMJ" pitchFamily="2" charset="0"/>
            </a:rPr>
            <a:t>Afve</a:t>
          </a:r>
          <a:endParaRPr lang="en-US" sz="2200" kern="1200" dirty="0"/>
        </a:p>
      </dsp:txBody>
      <dsp:txXfrm>
        <a:off x="3630912" y="934454"/>
        <a:ext cx="1313064" cy="726735"/>
      </dsp:txXfrm>
    </dsp:sp>
    <dsp:sp modelId="{1DA03FD7-EB66-4E99-8FCF-957663069056}">
      <dsp:nvSpPr>
        <dsp:cNvPr id="0" name=""/>
        <dsp:cNvSpPr/>
      </dsp:nvSpPr>
      <dsp:spPr>
        <a:xfrm>
          <a:off x="5219720" y="934454"/>
          <a:ext cx="1313064" cy="94335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SutonnyMJ" pitchFamily="2" charset="0"/>
              <a:cs typeface="SutonnyMJ" pitchFamily="2" charset="0"/>
            </a:rPr>
            <a:t>wejvmRvZ</a:t>
          </a:r>
          <a:r>
            <a:rPr lang="en-US" sz="22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>
              <a:latin typeface="SutonnyMJ" pitchFamily="2" charset="0"/>
              <a:cs typeface="SutonnyMJ" pitchFamily="2" charset="0"/>
            </a:rPr>
            <a:t>Afve</a:t>
          </a:r>
          <a:endParaRPr lang="en-US" sz="2200" kern="1200" dirty="0"/>
        </a:p>
      </dsp:txBody>
      <dsp:txXfrm>
        <a:off x="5219720" y="934454"/>
        <a:ext cx="1313064" cy="943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81D2F-DD3E-411C-8949-773593D60D9B}">
      <dsp:nvSpPr>
        <dsp:cNvPr id="0" name=""/>
        <dsp:cNvSpPr/>
      </dsp:nvSpPr>
      <dsp:spPr>
        <a:xfrm>
          <a:off x="3650776" y="813540"/>
          <a:ext cx="2231148" cy="42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62"/>
              </a:lnTo>
              <a:lnTo>
                <a:pt x="2231148" y="214462"/>
              </a:lnTo>
              <a:lnTo>
                <a:pt x="2231148" y="42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BD1A-E77C-4631-9823-91165123FCC7}">
      <dsp:nvSpPr>
        <dsp:cNvPr id="0" name=""/>
        <dsp:cNvSpPr/>
      </dsp:nvSpPr>
      <dsp:spPr>
        <a:xfrm>
          <a:off x="1703011" y="813540"/>
          <a:ext cx="1947764" cy="428775"/>
        </a:xfrm>
        <a:custGeom>
          <a:avLst/>
          <a:gdLst/>
          <a:ahLst/>
          <a:cxnLst/>
          <a:rect l="0" t="0" r="0" b="0"/>
          <a:pathLst>
            <a:path>
              <a:moveTo>
                <a:pt x="1947764" y="0"/>
              </a:moveTo>
              <a:lnTo>
                <a:pt x="1947764" y="214462"/>
              </a:lnTo>
              <a:lnTo>
                <a:pt x="0" y="214462"/>
              </a:lnTo>
              <a:lnTo>
                <a:pt x="0" y="42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00E4-DA90-45E8-B1EF-AA9D314C24D2}">
      <dsp:nvSpPr>
        <dsp:cNvPr id="0" name=""/>
        <dsp:cNvSpPr/>
      </dsp:nvSpPr>
      <dsp:spPr>
        <a:xfrm>
          <a:off x="2689435" y="148"/>
          <a:ext cx="1922680" cy="81339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atin typeface="SutonnyMJ" pitchFamily="2" charset="0"/>
              <a:cs typeface="SutonnyMJ" pitchFamily="2" charset="0"/>
            </a:rPr>
            <a:t>wbe©vPb</a:t>
          </a:r>
          <a:endParaRPr lang="en-US" sz="4800" b="1" kern="1200" dirty="0">
            <a:latin typeface="SutonnyMJ" pitchFamily="2" charset="0"/>
            <a:cs typeface="SutonnyMJ" pitchFamily="2" charset="0"/>
          </a:endParaRPr>
        </a:p>
      </dsp:txBody>
      <dsp:txXfrm>
        <a:off x="2689435" y="148"/>
        <a:ext cx="1922680" cy="813392"/>
      </dsp:txXfrm>
    </dsp:sp>
    <dsp:sp modelId="{FD2C59FC-F942-4D0F-B5F9-646D360E460A}">
      <dsp:nvSpPr>
        <dsp:cNvPr id="0" name=""/>
        <dsp:cNvSpPr/>
      </dsp:nvSpPr>
      <dsp:spPr>
        <a:xfrm>
          <a:off x="682469" y="1242316"/>
          <a:ext cx="2041083" cy="1020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SutonnyMJ" pitchFamily="2" charset="0"/>
              <a:cs typeface="SutonnyMJ" pitchFamily="2" charset="0"/>
            </a:rPr>
            <a:t>Afv‡ei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 ¸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iæZ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¡ 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ev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cÖ‡qvRbxqZv</a:t>
          </a:r>
          <a:endParaRPr lang="en-US" sz="3200" kern="1200" dirty="0">
            <a:latin typeface="SutonnyMJ" pitchFamily="2" charset="0"/>
            <a:cs typeface="SutonnyMJ" pitchFamily="2" charset="0"/>
          </a:endParaRPr>
        </a:p>
      </dsp:txBody>
      <dsp:txXfrm>
        <a:off x="682469" y="1242316"/>
        <a:ext cx="2041083" cy="1020541"/>
      </dsp:txXfrm>
    </dsp:sp>
    <dsp:sp modelId="{248BCF03-9500-405F-9E26-AF1611401695}">
      <dsp:nvSpPr>
        <dsp:cNvPr id="0" name=""/>
        <dsp:cNvSpPr/>
      </dsp:nvSpPr>
      <dsp:spPr>
        <a:xfrm>
          <a:off x="4861383" y="1242316"/>
          <a:ext cx="2041083" cy="1020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SutonnyMJ" pitchFamily="2" charset="0"/>
              <a:cs typeface="SutonnyMJ" pitchFamily="2" charset="0"/>
            </a:rPr>
            <a:t>m¤ú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‡`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i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weKí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ev</a:t>
          </a:r>
          <a:r>
            <a:rPr lang="en-US" sz="3200" kern="1200" dirty="0">
              <a:latin typeface="SutonnyMJ" pitchFamily="2" charset="0"/>
              <a:cs typeface="SutonnyMJ" pitchFamily="2" charset="0"/>
            </a:rPr>
            <a:t> `ÿ </a:t>
          </a:r>
          <a:r>
            <a:rPr lang="en-US" sz="3200" kern="1200" dirty="0" err="1">
              <a:latin typeface="SutonnyMJ" pitchFamily="2" charset="0"/>
              <a:cs typeface="SutonnyMJ" pitchFamily="2" charset="0"/>
            </a:rPr>
            <a:t>e¨envi</a:t>
          </a:r>
          <a:endParaRPr lang="en-US" sz="3200" kern="1200" dirty="0">
            <a:latin typeface="SutonnyMJ" pitchFamily="2" charset="0"/>
            <a:cs typeface="SutonnyMJ" pitchFamily="2" charset="0"/>
          </a:endParaRPr>
        </a:p>
      </dsp:txBody>
      <dsp:txXfrm>
        <a:off x="4861383" y="1242316"/>
        <a:ext cx="2041083" cy="102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BDF7-420A-455E-A1FF-76E22A078C8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D31E-ABD1-4E55-9DD0-B1E60C19E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7F00F-9068-4D60-AF8B-7A9A4460DE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801D-37A5-4B1A-B02C-22233C39E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8AC1E-3367-49E9-8D13-4789DFD54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8E5F-B85E-402E-A7DD-1CECC33C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9ECA-A36A-492C-BDA4-123A52B6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DDB5F-F14D-4016-B36D-425BAB3C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9136-209B-4BA1-897D-3AD65D1F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ED07-536F-4FF0-BA7B-E264AC8E8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5E9D-484C-4975-A13A-9CAEE79F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49AA-5799-4F1D-9416-45470B2D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F5D5-8F31-4476-B6DD-0898E7C0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2F045-5265-41F7-93D5-1EFD9791F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E58E6-E2A6-4538-8664-2574A178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080C6-C112-4DD9-9915-A8346698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08BF-C44B-4842-9419-F0651F1E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838D-AFEF-4765-A73E-E3B31A46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0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2ACD-4665-45A8-AA30-0EC03E2B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0992-2B2C-432B-8BC6-8A6281CA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42222-C308-42EA-8A48-FB0937BA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93F72-2820-4A42-8937-531668AF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8654-0CE3-4F2B-9FA3-02E513C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5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7E71-8AC8-4F92-AC3A-4140DB26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625BC-CA24-4840-AF3C-EA69F33EA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2584-AF80-4C4E-901E-82B7A50B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49743-9DC6-48AD-8D8D-B00C3E7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C1DE-3832-4AA1-AA3D-F1D184F1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6141-D8C4-45CF-815A-2E7076EE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BE3C-40F7-4FD9-88C2-FD8A80DFD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B2D0-C729-4F8C-8051-6BF4EA4FA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99FA6-24A0-466D-ABFE-C2FA9AAC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FFC9A-1375-4594-AA38-C162B919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BFD51-F16B-45D1-9F82-5D67689C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5210-3A70-4294-A272-F030BDF0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51521-AC2A-4D84-B9D1-DC55C2401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E19AD-6044-47B8-94AA-FB3E2684B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E1F1E-56C9-42D4-BAEB-131603CBD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AB6AE-586E-4CAA-A892-0FA44C777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557A1-BC8F-4D22-9C75-15E4F0E0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EBF0A-66E7-4BCF-89B8-CFAE4235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E50EF-9FE4-423F-ADD8-DFA7B40F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F890-31FF-4AF6-895A-757DE447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B84E0-390B-4E63-A494-910FC421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1E51D-18F2-4364-8238-67769F34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56B1C-8A9A-4C13-A1C9-D2D213A1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CD36F-68C5-4AD5-9AAF-803A0819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68165-50D8-4EF0-9C3C-A66EA09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3025-F517-4D5D-9155-2C0EE0F5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DD3E-BCD7-4C4C-94CA-659016A4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AD13-98D3-4593-AF74-FE1C49E5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C83E5-E212-41F3-B073-BE1FB2884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55656-9705-45B9-8AFE-1708D555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8961A-EBD1-4354-860D-7586DBC8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9F2F-7B30-4E93-B60B-F63F2693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531A-CA02-47CC-AEFB-6848FEDA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0C021-B7F3-4671-BABB-B66235AE5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532E7-2CC9-414F-87EB-6BA89537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B3E01-5C3A-43FA-9B64-CB7CE577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CC7BB-0C32-4AE1-ABBB-C968A7BA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28714-9712-4557-945A-A7D304C8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A6D67-E10F-42D2-ADD3-AA42D07B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2D7B-0542-4C39-B7E9-F4A18FF37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C3AC-7794-4509-8164-7C98A45E6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CCB1-239E-45E5-A8DF-7C115F292BF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8B912-2AF8-4404-BA30-1116E777D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9E75-A815-41B5-8F1B-8349A859A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0D91-953F-44DD-A895-12BAB73F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3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99D3E-D277-4255-A7EC-A03A664AF269}"/>
              </a:ext>
            </a:extLst>
          </p:cNvPr>
          <p:cNvSpPr/>
          <p:nvPr/>
        </p:nvSpPr>
        <p:spPr>
          <a:xfrm>
            <a:off x="1511300" y="757535"/>
            <a:ext cx="8458200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mgm¨vwU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A¼b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‡¤œ †`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n‡jvÑ</a:t>
            </a:r>
            <a:endParaRPr lang="en-US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04EE5D-18AC-46AD-9900-AC6B5E0054E9}"/>
              </a:ext>
            </a:extLst>
          </p:cNvPr>
          <p:cNvGrpSpPr/>
          <p:nvPr/>
        </p:nvGrpSpPr>
        <p:grpSpPr>
          <a:xfrm>
            <a:off x="3313454" y="2229353"/>
            <a:ext cx="5525601" cy="3028447"/>
            <a:chOff x="3313454" y="2229353"/>
            <a:chExt cx="5525601" cy="3028447"/>
          </a:xfrm>
        </p:grpSpPr>
        <p:sp>
          <p:nvSpPr>
            <p:cNvPr id="8" name="WordArt 7">
              <a:extLst>
                <a:ext uri="{FF2B5EF4-FFF2-40B4-BE49-F238E27FC236}">
                  <a16:creationId xmlns:a16="http://schemas.microsoft.com/office/drawing/2014/main" id="{0989F428-46E6-4BAF-AEDF-14FDD6F0F75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13454" y="2476657"/>
              <a:ext cx="312638" cy="255728"/>
            </a:xfrm>
            <a:prstGeom prst="rect">
              <a:avLst/>
            </a:prstGeom>
            <a:ln w="28575"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 rtl="0">
                <a:buNone/>
              </a:pPr>
              <a:endParaRPr lang="en-US" sz="3600" kern="10" spc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endParaRPr>
            </a:p>
          </p:txBody>
        </p:sp>
        <p:cxnSp>
          <p:nvCxnSpPr>
            <p:cNvPr id="13" name="AutoShape 12">
              <a:extLst>
                <a:ext uri="{FF2B5EF4-FFF2-40B4-BE49-F238E27FC236}">
                  <a16:creationId xmlns:a16="http://schemas.microsoft.com/office/drawing/2014/main" id="{397EE02B-39EB-4F59-A50D-AB36E605C1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9096" y="4793402"/>
              <a:ext cx="329221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11429830-0929-4BD4-96D7-86A54FDDB8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9307" y="2476657"/>
              <a:ext cx="0" cy="231674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0C9D293F-19FC-46B3-B983-888053E8A7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9307" y="3502103"/>
              <a:ext cx="987936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22EEBAF0-3C08-4E6A-AFF3-9EAFF17C6F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02313" y="4119900"/>
              <a:ext cx="0" cy="67350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952EAC5A-0986-430C-85D2-AD8D0CF01D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23978" y="3502103"/>
              <a:ext cx="0" cy="129130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1DBDC3C5-DA0E-440F-9AA9-8CC8D3469C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9307" y="4119900"/>
              <a:ext cx="199888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FA7A082-7202-4D9B-883C-450498FDD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801" y="3340057"/>
              <a:ext cx="2244740" cy="1453346"/>
            </a:xfrm>
            <a:custGeom>
              <a:avLst/>
              <a:gdLst>
                <a:gd name="G0" fmla="+- 385 0 0"/>
                <a:gd name="G1" fmla="+- 21600 0 0"/>
                <a:gd name="G2" fmla="+- 21600 0 0"/>
                <a:gd name="T0" fmla="*/ 0 w 21985"/>
                <a:gd name="T1" fmla="*/ 3 h 21600"/>
                <a:gd name="T2" fmla="*/ 21985 w 21985"/>
                <a:gd name="T3" fmla="*/ 21600 h 21600"/>
                <a:gd name="T4" fmla="*/ 385 w 219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85" h="21600" fill="none" extrusionOk="0">
                  <a:moveTo>
                    <a:pt x="0" y="3"/>
                  </a:moveTo>
                  <a:cubicBezTo>
                    <a:pt x="128" y="1"/>
                    <a:pt x="256" y="0"/>
                    <a:pt x="385" y="0"/>
                  </a:cubicBezTo>
                  <a:cubicBezTo>
                    <a:pt x="12314" y="0"/>
                    <a:pt x="21985" y="9670"/>
                    <a:pt x="21985" y="21600"/>
                  </a:cubicBezTo>
                </a:path>
                <a:path w="21985" h="21600" stroke="0" extrusionOk="0">
                  <a:moveTo>
                    <a:pt x="0" y="3"/>
                  </a:moveTo>
                  <a:cubicBezTo>
                    <a:pt x="128" y="1"/>
                    <a:pt x="256" y="0"/>
                    <a:pt x="385" y="0"/>
                  </a:cubicBezTo>
                  <a:cubicBezTo>
                    <a:pt x="12314" y="0"/>
                    <a:pt x="21985" y="9670"/>
                    <a:pt x="21985" y="21600"/>
                  </a:cubicBezTo>
                  <a:lnTo>
                    <a:pt x="385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EAC2D1-2126-4508-8125-A6D5D5378FD6}"/>
                </a:ext>
              </a:extLst>
            </p:cNvPr>
            <p:cNvSpPr txBox="1"/>
            <p:nvPr/>
          </p:nvSpPr>
          <p:spPr>
            <a:xfrm>
              <a:off x="3491374" y="4526844"/>
              <a:ext cx="410899" cy="73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125C3B-BDA5-46CA-94D6-0AF5E7AF38A4}"/>
                </a:ext>
              </a:extLst>
            </p:cNvPr>
            <p:cNvSpPr txBox="1"/>
            <p:nvPr/>
          </p:nvSpPr>
          <p:spPr>
            <a:xfrm>
              <a:off x="4639183" y="4715632"/>
              <a:ext cx="814069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A8C667-AFAA-41EF-A8BB-6EDF732D35C7}"/>
                </a:ext>
              </a:extLst>
            </p:cNvPr>
            <p:cNvSpPr txBox="1"/>
            <p:nvPr/>
          </p:nvSpPr>
          <p:spPr>
            <a:xfrm>
              <a:off x="5868597" y="4714581"/>
              <a:ext cx="410899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E8416C-F874-43EA-968C-14EEF1364165}"/>
                </a:ext>
              </a:extLst>
            </p:cNvPr>
            <p:cNvSpPr txBox="1"/>
            <p:nvPr/>
          </p:nvSpPr>
          <p:spPr>
            <a:xfrm>
              <a:off x="6875397" y="4694023"/>
              <a:ext cx="1557402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(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ধান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98D977-7303-410E-AF95-42D63043C6FE}"/>
                </a:ext>
              </a:extLst>
            </p:cNvPr>
            <p:cNvSpPr txBox="1"/>
            <p:nvPr/>
          </p:nvSpPr>
          <p:spPr>
            <a:xfrm>
              <a:off x="3469640" y="3306564"/>
              <a:ext cx="789646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327C56-D90F-4328-879A-B62518FD152B}"/>
                </a:ext>
              </a:extLst>
            </p:cNvPr>
            <p:cNvSpPr txBox="1"/>
            <p:nvPr/>
          </p:nvSpPr>
          <p:spPr>
            <a:xfrm>
              <a:off x="3521305" y="3095095"/>
              <a:ext cx="410899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E58FD7-AA95-42A3-BD3D-8F77835FCDF7}"/>
                </a:ext>
              </a:extLst>
            </p:cNvPr>
            <p:cNvSpPr txBox="1"/>
            <p:nvPr/>
          </p:nvSpPr>
          <p:spPr>
            <a:xfrm>
              <a:off x="3491372" y="2229353"/>
              <a:ext cx="1266322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Y(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পাট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ADDBA0-56F0-44BC-B0DF-FA105E86B524}"/>
                </a:ext>
              </a:extLst>
            </p:cNvPr>
            <p:cNvSpPr txBox="1"/>
            <p:nvPr/>
          </p:nvSpPr>
          <p:spPr>
            <a:xfrm>
              <a:off x="4720771" y="3053380"/>
              <a:ext cx="410899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6AD643-308D-467B-8BF5-36BC4270DA8D}"/>
                </a:ext>
              </a:extLst>
            </p:cNvPr>
            <p:cNvSpPr txBox="1"/>
            <p:nvPr/>
          </p:nvSpPr>
          <p:spPr>
            <a:xfrm>
              <a:off x="5753849" y="3800846"/>
              <a:ext cx="410899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3E63AB-E739-414C-A797-F1B5931F080F}"/>
                </a:ext>
              </a:extLst>
            </p:cNvPr>
            <p:cNvSpPr txBox="1"/>
            <p:nvPr/>
          </p:nvSpPr>
          <p:spPr>
            <a:xfrm>
              <a:off x="3476971" y="3882333"/>
              <a:ext cx="789646" cy="51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84DFA-6F94-48CC-9888-5568C25DD0D1}"/>
                </a:ext>
              </a:extLst>
            </p:cNvPr>
            <p:cNvSpPr txBox="1"/>
            <p:nvPr/>
          </p:nvSpPr>
          <p:spPr>
            <a:xfrm>
              <a:off x="5594496" y="4715632"/>
              <a:ext cx="53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CB6AE0-6586-4AF8-8EE1-211C9CF748A5}"/>
                </a:ext>
              </a:extLst>
            </p:cNvPr>
            <p:cNvSpPr txBox="1"/>
            <p:nvPr/>
          </p:nvSpPr>
          <p:spPr>
            <a:xfrm>
              <a:off x="4147441" y="4228152"/>
              <a:ext cx="410899" cy="472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A3FADE8-084E-469F-B65F-8783A75B045E}"/>
                </a:ext>
              </a:extLst>
            </p:cNvPr>
            <p:cNvSpPr/>
            <p:nvPr/>
          </p:nvSpPr>
          <p:spPr>
            <a:xfrm>
              <a:off x="4124568" y="4471573"/>
              <a:ext cx="64666" cy="6387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B3B4A0-5C43-4D01-997D-78A3941D65EA}"/>
                </a:ext>
              </a:extLst>
            </p:cNvPr>
            <p:cNvSpPr txBox="1"/>
            <p:nvPr/>
          </p:nvSpPr>
          <p:spPr>
            <a:xfrm>
              <a:off x="5451889" y="3248025"/>
              <a:ext cx="410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FF07CA8-8A5C-49DB-8F50-722F8A5A6EA4}"/>
                </a:ext>
              </a:extLst>
            </p:cNvPr>
            <p:cNvSpPr/>
            <p:nvPr/>
          </p:nvSpPr>
          <p:spPr>
            <a:xfrm>
              <a:off x="5478653" y="3490780"/>
              <a:ext cx="64665" cy="63871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4037E8C-665C-4420-94CC-513478550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7704" y="3522715"/>
              <a:ext cx="595303" cy="33658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09B6BF-D4FB-474A-A59B-25CA24EDC398}"/>
                </a:ext>
              </a:extLst>
            </p:cNvPr>
            <p:cNvSpPr txBox="1"/>
            <p:nvPr/>
          </p:nvSpPr>
          <p:spPr>
            <a:xfrm>
              <a:off x="6124914" y="3287246"/>
              <a:ext cx="27141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PPC (Production Possibility Curve)</a:t>
              </a:r>
            </a:p>
            <a:p>
              <a:pPr algn="ctr"/>
              <a:r>
                <a:rPr lang="en-US" sz="1200" b="1" dirty="0" err="1">
                  <a:solidFill>
                    <a:srgbClr val="FF0000"/>
                  </a:solidFill>
                </a:rPr>
                <a:t>উৎপাদন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সম্ভাবনা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রেখা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A827FE5-65FF-4FD7-A6FA-519BEBBC3F06}"/>
              </a:ext>
            </a:extLst>
          </p:cNvPr>
          <p:cNvSpPr txBox="1"/>
          <p:nvPr/>
        </p:nvSpPr>
        <p:spPr>
          <a:xfrm>
            <a:off x="88269" y="5330416"/>
            <a:ext cx="11742057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SutonnyMJ" pitchFamily="2" charset="0"/>
                <a:cs typeface="SutonnyMJ" pitchFamily="2" charset="0"/>
              </a:rPr>
              <a:t>‰`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›`b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Zgwb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y®úÖvc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web¨v‡mi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Afv‡ei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iæZ¡vbymv‡i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evQvB‡qi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D™¢e nq|</a:t>
            </a:r>
          </a:p>
        </p:txBody>
      </p:sp>
    </p:spTree>
    <p:extLst>
      <p:ext uri="{BB962C8B-B14F-4D97-AF65-F5344CB8AC3E}">
        <p14:creationId xmlns:p14="http://schemas.microsoft.com/office/powerpoint/2010/main" val="33875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94861"/>
            <a:ext cx="4267200" cy="762000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err="1"/>
              <a:t>মূল্যায়ণ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5334000"/>
            <a:ext cx="8763000" cy="1295400"/>
          </a:xfr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2200" dirty="0"/>
              <a:t>৩) অর্থনৈতিক সমস্যার প্রধান কারণ কোনটি ?</a:t>
            </a:r>
            <a:endParaRPr lang="en-US" sz="2200" dirty="0"/>
          </a:p>
          <a:p>
            <a:pPr marL="0" indent="0">
              <a:buNone/>
            </a:pPr>
            <a:r>
              <a:rPr lang="bn-BD" sz="2200" dirty="0"/>
              <a:t>ক) সসীম অভাব               খ) সীমিত উৎপাদন </a:t>
            </a:r>
          </a:p>
          <a:p>
            <a:pPr marL="0" indent="0">
              <a:buNone/>
            </a:pPr>
            <a:r>
              <a:rPr lang="bn-BD" sz="2200" dirty="0"/>
              <a:t>গ) স</a:t>
            </a:r>
            <a:r>
              <a:rPr lang="en-US" sz="2200" dirty="0" err="1"/>
              <a:t>ঠিক</a:t>
            </a:r>
            <a:r>
              <a:rPr lang="bn-BD" sz="2200" dirty="0"/>
              <a:t> নির্বাচন              ঘ) সীমিত সম্পদ</a:t>
            </a:r>
            <a:endParaRPr lang="en-US" sz="2200" dirty="0"/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400" y="1541621"/>
            <a:ext cx="88392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190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Nirmala UI" pitchFamily="34" charset="0"/>
              </a:rPr>
              <a:t>বহুনির্বাচনি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Nirmala UI" pitchFamily="34" charset="0"/>
              </a:rPr>
              <a:t>প্রশ্ন</a:t>
            </a:r>
            <a:endParaRPr lang="bn-BD" sz="32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Nirmala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876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</a:rPr>
              <a:t>১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bn-BD" dirty="0">
                <a:solidFill>
                  <a:schemeClr val="tx1"/>
                </a:solidFill>
              </a:rPr>
              <a:t> অধ্যাপক এল রবিন্সের অর্থনীতির সংজ্ঞা বিশ্লেষণ করলে মানব জীবনের কয়টি বৈশিষ্ঠ্য 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bn-BD" dirty="0">
                <a:solidFill>
                  <a:schemeClr val="tx1"/>
                </a:solidFill>
              </a:rPr>
              <a:t>পাওয়া যায়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bn-BD" dirty="0">
                <a:solidFill>
                  <a:schemeClr val="tx1"/>
                </a:solidFill>
              </a:rPr>
              <a:t>ক) ৩</a:t>
            </a:r>
            <a:r>
              <a:rPr lang="en-US" dirty="0">
                <a:solidFill>
                  <a:schemeClr val="tx1"/>
                </a:solidFill>
              </a:rPr>
              <a:t>                        </a:t>
            </a:r>
            <a:r>
              <a:rPr lang="bn-BD" dirty="0">
                <a:solidFill>
                  <a:schemeClr val="tx1"/>
                </a:solidFill>
              </a:rPr>
              <a:t> খ) ৪</a:t>
            </a:r>
            <a:r>
              <a:rPr lang="en-US" dirty="0">
                <a:solidFill>
                  <a:schemeClr val="tx1"/>
                </a:solidFill>
              </a:rPr>
              <a:t>                               </a:t>
            </a:r>
            <a:r>
              <a:rPr lang="bn-BD" dirty="0">
                <a:solidFill>
                  <a:schemeClr val="tx1"/>
                </a:solidFill>
              </a:rPr>
              <a:t> গ) ৫</a:t>
            </a:r>
            <a:r>
              <a:rPr lang="en-US" dirty="0">
                <a:solidFill>
                  <a:schemeClr val="tx1"/>
                </a:solidFill>
              </a:rPr>
              <a:t>                                     </a:t>
            </a:r>
            <a:r>
              <a:rPr lang="bn-BD" dirty="0">
                <a:solidFill>
                  <a:schemeClr val="tx1"/>
                </a:solidFill>
              </a:rPr>
              <a:t> ঘ) 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875782"/>
            <a:ext cx="8763000" cy="12954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bg1"/>
                </a:solidFill>
              </a:rPr>
              <a:t>২</a:t>
            </a:r>
            <a:r>
              <a:rPr lang="bn-BD" sz="1600" dirty="0">
                <a:solidFill>
                  <a:schemeClr val="bg1"/>
                </a:solidFill>
              </a:rPr>
              <a:t>) অভাবের তুলনায় সম্পদের সল্পতাকে কি বলে ?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bn-BD" sz="1600" dirty="0">
                <a:solidFill>
                  <a:schemeClr val="bg1"/>
                </a:solidFill>
              </a:rPr>
              <a:t>ক) অসীম অভাব</a:t>
            </a:r>
            <a:r>
              <a:rPr lang="en-US" sz="1600" dirty="0">
                <a:solidFill>
                  <a:schemeClr val="bg1"/>
                </a:solidFill>
              </a:rPr>
              <a:t>           </a:t>
            </a:r>
            <a:r>
              <a:rPr lang="bn-BD" sz="1600" dirty="0">
                <a:solidFill>
                  <a:schemeClr val="bg1"/>
                </a:solidFill>
              </a:rPr>
              <a:t> খ) দুস্প্রাপ্যতা </a:t>
            </a:r>
            <a:r>
              <a:rPr lang="en-US" sz="1600" dirty="0">
                <a:solidFill>
                  <a:schemeClr val="bg1"/>
                </a:solidFill>
              </a:rPr>
              <a:t>              </a:t>
            </a:r>
            <a:r>
              <a:rPr lang="bn-BD" sz="1600" dirty="0">
                <a:solidFill>
                  <a:schemeClr val="bg1"/>
                </a:solidFill>
              </a:rPr>
              <a:t>গ) নির্বাচন সমস্যা </a:t>
            </a:r>
            <a:r>
              <a:rPr lang="en-US" sz="1600" dirty="0">
                <a:solidFill>
                  <a:schemeClr val="bg1"/>
                </a:solidFill>
              </a:rPr>
              <a:t>           </a:t>
            </a:r>
            <a:r>
              <a:rPr lang="bn-BD" sz="1600" dirty="0">
                <a:solidFill>
                  <a:schemeClr val="bg1"/>
                </a:solidFill>
              </a:rPr>
              <a:t>ঘ) বিকল্প ব্যবহার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5C254-1769-4384-B77A-A5564C10FC4C}"/>
              </a:ext>
            </a:extLst>
          </p:cNvPr>
          <p:cNvSpPr txBox="1"/>
          <p:nvPr/>
        </p:nvSpPr>
        <p:spPr>
          <a:xfrm>
            <a:off x="4962516" y="424626"/>
            <a:ext cx="2266967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BA177-FADD-4C55-8B6A-2EE254BE7DE8}"/>
              </a:ext>
            </a:extLst>
          </p:cNvPr>
          <p:cNvSpPr txBox="1"/>
          <p:nvPr/>
        </p:nvSpPr>
        <p:spPr>
          <a:xfrm>
            <a:off x="342900" y="2044700"/>
            <a:ext cx="11449050" cy="3477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1| A_©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3| `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y®úÖvc¨Zv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   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mgm¨vwU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A¼b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LvI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39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8C73C-C148-40AE-B4C1-EC81CB5D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852" y="1002085"/>
            <a:ext cx="7898295" cy="5266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FCA17-A64B-4DA7-8040-423873DA0256}"/>
              </a:ext>
            </a:extLst>
          </p:cNvPr>
          <p:cNvSpPr txBox="1"/>
          <p:nvPr/>
        </p:nvSpPr>
        <p:spPr>
          <a:xfrm>
            <a:off x="5594903" y="1117829"/>
            <a:ext cx="413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7200" b="1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72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0888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990600" y="794433"/>
            <a:ext cx="9906000" cy="99060"/>
          </a:xfrm>
          <a:prstGeom prst="round1Rect">
            <a:avLst/>
          </a:prstGeom>
          <a:gradFill>
            <a:gsLst>
              <a:gs pos="100000">
                <a:srgbClr val="F2F3DB">
                  <a:alpha val="30000"/>
                  <a:lumMod val="72000"/>
                </a:srgbClr>
              </a:gs>
              <a:gs pos="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799057" y="662835"/>
            <a:ext cx="531314" cy="2050675"/>
            <a:chOff x="3283818" y="1676400"/>
            <a:chExt cx="531314" cy="2050675"/>
          </a:xfrm>
        </p:grpSpPr>
        <p:sp>
          <p:nvSpPr>
            <p:cNvPr id="6" name="Oval 5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ম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370103" y="661459"/>
            <a:ext cx="531314" cy="2050675"/>
            <a:chOff x="3283818" y="1676400"/>
            <a:chExt cx="531314" cy="2050675"/>
          </a:xfrm>
          <a:solidFill>
            <a:srgbClr val="00B0F0"/>
          </a:solidFill>
        </p:grpSpPr>
        <p:sp>
          <p:nvSpPr>
            <p:cNvPr id="25" name="Oval 2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</a:rPr>
                <a:t>ত</a:t>
              </a:r>
              <a:endParaRPr lang="en-US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1944143" y="662354"/>
            <a:ext cx="531314" cy="2050675"/>
            <a:chOff x="3283818" y="1676400"/>
            <a:chExt cx="531314" cy="2050675"/>
          </a:xfrm>
          <a:solidFill>
            <a:srgbClr val="FF0000"/>
          </a:solidFill>
        </p:grpSpPr>
        <p:sp>
          <p:nvSpPr>
            <p:cNvPr id="35" name="Oval 3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গ</a:t>
              </a:r>
            </a:p>
          </p:txBody>
        </p:sp>
        <p:sp>
          <p:nvSpPr>
            <p:cNvPr id="42" name="Oval 4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2253490" y="677286"/>
            <a:ext cx="531314" cy="2050675"/>
            <a:chOff x="3283818" y="1676400"/>
            <a:chExt cx="531314" cy="2050675"/>
          </a:xfrm>
          <a:solidFill>
            <a:schemeClr val="accent6">
              <a:lumMod val="75000"/>
            </a:schemeClr>
          </a:solidFill>
        </p:grpSpPr>
        <p:sp>
          <p:nvSpPr>
            <p:cNvPr id="45" name="Oval 4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err="1"/>
                <a:t>স্বা</a:t>
              </a:r>
              <a:endParaRPr lang="en-US" sz="3200" b="1"/>
            </a:p>
          </p:txBody>
        </p:sp>
        <p:sp>
          <p:nvSpPr>
            <p:cNvPr id="52" name="Oval 5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163343" y="662354"/>
            <a:ext cx="531314" cy="2050675"/>
            <a:chOff x="3283818" y="1676400"/>
            <a:chExt cx="531314" cy="2050675"/>
          </a:xfrm>
          <a:solidFill>
            <a:srgbClr val="00B050"/>
          </a:solidFill>
        </p:grpSpPr>
        <p:sp>
          <p:nvSpPr>
            <p:cNvPr id="55" name="Oval 5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95676" y="4014788"/>
            <a:ext cx="4190637" cy="1565579"/>
          </a:xfrm>
          <a:prstGeom prst="rect">
            <a:avLst/>
          </a:prstGeom>
          <a:solidFill>
            <a:srgbClr val="FFFF00"/>
          </a:solidFill>
          <a:ln w="50800" cmpd="dbl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মো</a:t>
            </a:r>
            <a:r>
              <a:rPr lang="en-US" sz="4000" b="1" dirty="0">
                <a:solidFill>
                  <a:schemeClr val="tx1"/>
                </a:solidFill>
              </a:rPr>
              <a:t>. </a:t>
            </a:r>
            <a:r>
              <a:rPr lang="en-US" sz="4000" b="1" dirty="0" err="1">
                <a:solidFill>
                  <a:schemeClr val="tx1"/>
                </a:solidFill>
              </a:rPr>
              <a:t>বেলাল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উদ্দীন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প্রভাষক</a:t>
            </a:r>
            <a:r>
              <a:rPr lang="en-US" sz="2000" b="1" dirty="0">
                <a:solidFill>
                  <a:schemeClr val="tx1"/>
                </a:solidFill>
              </a:rPr>
              <a:t> (</a:t>
            </a:r>
            <a:r>
              <a:rPr lang="en-US" sz="2000" b="1" dirty="0" err="1">
                <a:solidFill>
                  <a:schemeClr val="tx1"/>
                </a:solidFill>
              </a:rPr>
              <a:t>অর্থনীতি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বান্দরবান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কালেক্টরেট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স্কুল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এন্ড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কলেজ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mdbelaluddin906@gmail.com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81481E-6 L 0.8083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3.33333E-6 L 0.7957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4.81481E-6 L 0.7834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1.85185E-6 L 0.74232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08333E-7 -4.81481E-6 L 0.7668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95253" y="661178"/>
            <a:ext cx="9958388" cy="1188720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19061" y="2542425"/>
            <a:ext cx="9958388" cy="3733739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Basic Economic Problem and Its Solution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Lecture No. 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28933" y="280759"/>
            <a:ext cx="7406640" cy="1828800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err="1">
                <a:latin typeface="Nikashban"/>
              </a:rPr>
              <a:t>শিখনফল</a:t>
            </a:r>
            <a:endParaRPr lang="en-US" sz="6000">
              <a:latin typeface="Nika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50" y="2314576"/>
            <a:ext cx="11672888" cy="39120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১।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অর্থনীতির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সংজ্ঞা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২।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দুষ্প্রাপ্যতা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অসীম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অভাবের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ধারণা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৩।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সীমিত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সম্পদ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অভাব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অসীম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কারণে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সৃষ্ট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নির্বাচন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সমস্যাটি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উৎপাদন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সম্ভাবনা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রেখা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প্রদর্শন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16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0C55D-49F7-4972-9D47-D6F8C9FF94F5}"/>
              </a:ext>
            </a:extLst>
          </p:cNvPr>
          <p:cNvSpPr txBox="1"/>
          <p:nvPr/>
        </p:nvSpPr>
        <p:spPr>
          <a:xfrm>
            <a:off x="389743" y="1791653"/>
            <a:ext cx="11047751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Nikashban"/>
              </a:rPr>
              <a:t>ইংরেজি</a:t>
            </a:r>
            <a:r>
              <a:rPr lang="en-US" sz="2200" dirty="0">
                <a:latin typeface="Nikashban"/>
              </a:rPr>
              <a:t> ‘Economics’ </a:t>
            </a:r>
            <a:r>
              <a:rPr lang="en-US" sz="2200" dirty="0" err="1">
                <a:latin typeface="Nikashban"/>
              </a:rPr>
              <a:t>শব্দের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বাংলা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প্রতিশব্দ</a:t>
            </a:r>
            <a:r>
              <a:rPr lang="en-US" sz="2200" dirty="0">
                <a:latin typeface="Nikashban"/>
              </a:rPr>
              <a:t> ‘</a:t>
            </a:r>
            <a:r>
              <a:rPr lang="en-US" sz="2200" dirty="0" err="1">
                <a:latin typeface="Nikashban"/>
              </a:rPr>
              <a:t>অর্থনীতি</a:t>
            </a:r>
            <a:r>
              <a:rPr lang="en-US" sz="2200" dirty="0">
                <a:latin typeface="Nikashban"/>
              </a:rPr>
              <a:t>’। </a:t>
            </a:r>
            <a:r>
              <a:rPr lang="en-US" sz="2200" dirty="0" err="1">
                <a:latin typeface="Nikashban"/>
              </a:rPr>
              <a:t>গ্রিক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শব্দ</a:t>
            </a:r>
            <a:r>
              <a:rPr lang="en-US" sz="2200" dirty="0">
                <a:latin typeface="Nikashban"/>
              </a:rPr>
              <a:t> ‘Oikos (</a:t>
            </a:r>
            <a:r>
              <a:rPr lang="as-IN" sz="2200" dirty="0">
                <a:latin typeface="Nikashban"/>
              </a:rPr>
              <a:t>ঐ</a:t>
            </a:r>
            <a:r>
              <a:rPr lang="en-US" sz="2200" dirty="0" err="1">
                <a:latin typeface="Nikashban"/>
              </a:rPr>
              <a:t>কস</a:t>
            </a:r>
            <a:r>
              <a:rPr lang="en-US" sz="2200" dirty="0">
                <a:latin typeface="Nikashban"/>
              </a:rPr>
              <a:t>)’ </a:t>
            </a:r>
            <a:r>
              <a:rPr lang="en-US" sz="2200" dirty="0" err="1">
                <a:latin typeface="Nikashban"/>
              </a:rPr>
              <a:t>যার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অর্থ</a:t>
            </a:r>
            <a:r>
              <a:rPr lang="en-US" sz="2200" dirty="0">
                <a:latin typeface="Nikashban"/>
              </a:rPr>
              <a:t> ‘</a:t>
            </a:r>
            <a:r>
              <a:rPr lang="en-US" sz="2200" dirty="0" err="1">
                <a:latin typeface="Nikashban"/>
              </a:rPr>
              <a:t>একটি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গৃহ</a:t>
            </a:r>
            <a:r>
              <a:rPr lang="en-US" sz="2200" dirty="0">
                <a:latin typeface="Nikashban"/>
              </a:rPr>
              <a:t>’ </a:t>
            </a:r>
            <a:r>
              <a:rPr lang="en-US" sz="2200" dirty="0" err="1">
                <a:latin typeface="Nikashban"/>
              </a:rPr>
              <a:t>এবং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অপর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শব্দ</a:t>
            </a:r>
            <a:r>
              <a:rPr lang="en-US" sz="2200" dirty="0">
                <a:latin typeface="Nikashban"/>
              </a:rPr>
              <a:t> ‘</a:t>
            </a:r>
            <a:r>
              <a:rPr lang="en-US" sz="2200" dirty="0" err="1">
                <a:latin typeface="Nikashban"/>
              </a:rPr>
              <a:t>nemein</a:t>
            </a:r>
            <a:r>
              <a:rPr lang="en-US" sz="2200" dirty="0">
                <a:latin typeface="Nikashban"/>
              </a:rPr>
              <a:t> (</a:t>
            </a:r>
            <a:r>
              <a:rPr lang="en-US" sz="2200" dirty="0" err="1">
                <a:latin typeface="Nikashban"/>
              </a:rPr>
              <a:t>নেমেইন</a:t>
            </a:r>
            <a:r>
              <a:rPr lang="en-US" sz="2200" dirty="0">
                <a:latin typeface="Nikashban"/>
              </a:rPr>
              <a:t>)’  </a:t>
            </a:r>
            <a:r>
              <a:rPr lang="en-US" sz="2200" dirty="0" err="1">
                <a:latin typeface="Nikashban"/>
              </a:rPr>
              <a:t>যার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অর্থ</a:t>
            </a:r>
            <a:r>
              <a:rPr lang="en-US" sz="2200" dirty="0">
                <a:latin typeface="Nikashban"/>
              </a:rPr>
              <a:t> ‘</a:t>
            </a:r>
            <a:r>
              <a:rPr lang="en-US" sz="2200" dirty="0" err="1">
                <a:latin typeface="Nikashban"/>
              </a:rPr>
              <a:t>ব্যবস্থাপনা</a:t>
            </a:r>
            <a:r>
              <a:rPr lang="en-US" sz="2200" dirty="0">
                <a:latin typeface="Nikashban"/>
              </a:rPr>
              <a:t>’। এ</a:t>
            </a:r>
            <a:r>
              <a:rPr lang="as-IN" sz="2200" dirty="0">
                <a:latin typeface="Nikashban"/>
              </a:rPr>
              <a:t>ই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দুটি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শব্দের</a:t>
            </a:r>
            <a:r>
              <a:rPr lang="en-US" sz="2200" dirty="0">
                <a:latin typeface="Nikashban"/>
              </a:rPr>
              <a:t> </a:t>
            </a:r>
            <a:r>
              <a:rPr lang="as-IN" sz="2200" dirty="0">
                <a:latin typeface="Nikashban"/>
              </a:rPr>
              <a:t>স</a:t>
            </a:r>
            <a:r>
              <a:rPr lang="en-US" sz="2200" dirty="0" err="1">
                <a:latin typeface="Nikashban"/>
              </a:rPr>
              <a:t>ন্ধি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গ্রিক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শব্দ</a:t>
            </a:r>
            <a:r>
              <a:rPr lang="en-US" sz="2200" dirty="0">
                <a:latin typeface="Nikashban"/>
              </a:rPr>
              <a:t> ‘</a:t>
            </a:r>
            <a:r>
              <a:rPr lang="en-US" sz="2200" dirty="0" err="1">
                <a:latin typeface="Nikashban"/>
              </a:rPr>
              <a:t>Oikonomia</a:t>
            </a:r>
            <a:r>
              <a:rPr lang="en-US" sz="2200" dirty="0">
                <a:latin typeface="Nikashban"/>
              </a:rPr>
              <a:t> (</a:t>
            </a:r>
            <a:r>
              <a:rPr lang="as-IN" sz="2200" dirty="0">
                <a:latin typeface="Nikashban"/>
              </a:rPr>
              <a:t>ঐকোনোমিয়া</a:t>
            </a:r>
            <a:r>
              <a:rPr lang="en-US" sz="2200" dirty="0">
                <a:latin typeface="Nikashban"/>
              </a:rPr>
              <a:t>)’ </a:t>
            </a:r>
            <a:r>
              <a:rPr lang="en-US" sz="2200" dirty="0" err="1">
                <a:latin typeface="Nikashban"/>
              </a:rPr>
              <a:t>থেকে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ইংরেজি</a:t>
            </a:r>
            <a:r>
              <a:rPr lang="en-US" sz="2200" dirty="0">
                <a:latin typeface="Nikashban"/>
              </a:rPr>
              <a:t> ‘Economics (</a:t>
            </a:r>
            <a:r>
              <a:rPr lang="as-IN" sz="2200" dirty="0">
                <a:latin typeface="Nikashban"/>
              </a:rPr>
              <a:t>ইকোনমিক্স</a:t>
            </a:r>
            <a:r>
              <a:rPr lang="en-US" sz="2200" dirty="0">
                <a:latin typeface="Nikashban"/>
              </a:rPr>
              <a:t>)’ </a:t>
            </a:r>
            <a:r>
              <a:rPr lang="en-US" sz="2200" dirty="0" err="1">
                <a:latin typeface="Nikashban"/>
              </a:rPr>
              <a:t>শব্দটির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উৎপত্তি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হয়েছে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বলে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ধারণা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করা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হয়</a:t>
            </a:r>
            <a:r>
              <a:rPr lang="en-US" sz="2200" dirty="0">
                <a:latin typeface="Nikashban"/>
              </a:rPr>
              <a:t>। </a:t>
            </a:r>
            <a:r>
              <a:rPr lang="en-US" sz="2200" dirty="0" err="1">
                <a:latin typeface="Nikashban"/>
              </a:rPr>
              <a:t>অর্থনীতি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সম্পর্কে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বিভিন্ন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অর্থনীতিবিদদের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অভিমত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তুলে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ধরা</a:t>
            </a:r>
            <a:r>
              <a:rPr lang="en-US" sz="2200" dirty="0">
                <a:latin typeface="Nikashban"/>
              </a:rPr>
              <a:t> </a:t>
            </a:r>
            <a:r>
              <a:rPr lang="en-US" sz="2200" dirty="0" err="1">
                <a:latin typeface="Nikashban"/>
              </a:rPr>
              <a:t>হলো</a:t>
            </a:r>
            <a:r>
              <a:rPr lang="en-US" sz="2200" dirty="0">
                <a:latin typeface="Nikashban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151FA-DB82-4E2D-9AE5-DFAE14CF6844}"/>
              </a:ext>
            </a:extLst>
          </p:cNvPr>
          <p:cNvSpPr txBox="1"/>
          <p:nvPr/>
        </p:nvSpPr>
        <p:spPr>
          <a:xfrm>
            <a:off x="3799937" y="567272"/>
            <a:ext cx="4215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ashban"/>
              </a:rPr>
              <a:t>অর্থনীতির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ashban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ashban"/>
              </a:rPr>
              <a:t>সংজ্ঞা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ashban"/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ashban"/>
              </a:rPr>
              <a:t>Definition of Economics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28457-8F02-44A8-AD7A-613914BC2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58970"/>
              </p:ext>
            </p:extLst>
          </p:nvPr>
        </p:nvGraphicFramePr>
        <p:xfrm>
          <a:off x="239711" y="3729535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r>
                        <a:rPr lang="en-US" dirty="0" err="1"/>
                        <a:t>অর্থনীতির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জনক</a:t>
                      </a:r>
                      <a:r>
                        <a:rPr lang="en-US" dirty="0"/>
                        <a:t> Adam Smith ১৭৭৬ </a:t>
                      </a:r>
                      <a:r>
                        <a:rPr lang="en-US" dirty="0" err="1"/>
                        <a:t>সালে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তাঁর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বিখ্যাত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গ্রন্থ</a:t>
                      </a:r>
                      <a:r>
                        <a:rPr lang="en-US" dirty="0"/>
                        <a:t> ‘The Wealth of Nations’ এ </a:t>
                      </a:r>
                      <a:r>
                        <a:rPr lang="en-US" dirty="0" err="1"/>
                        <a:t>অর্থনীতিকে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FFC000"/>
                          </a:solidFill>
                        </a:rPr>
                        <a:t>সম্পদের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বিজ্ঞান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বলে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অভিহিত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করেন</a:t>
                      </a:r>
                      <a:r>
                        <a:rPr lang="en-US" dirty="0"/>
                        <a:t>।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C:\Users\pcmc\Pictures\স্মিথ.jpg">
            <a:extLst>
              <a:ext uri="{FF2B5EF4-FFF2-40B4-BE49-F238E27FC236}">
                <a16:creationId xmlns:a16="http://schemas.microsoft.com/office/drawing/2014/main" id="{0131CB8B-AD1C-49CA-B7B7-AE7B6DB8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3318870"/>
            <a:ext cx="3003550" cy="26501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C8B0BE-9B32-46D9-AB7E-20F64EA1B191}"/>
              </a:ext>
            </a:extLst>
          </p:cNvPr>
          <p:cNvSpPr txBox="1">
            <a:spLocks/>
          </p:cNvSpPr>
          <p:nvPr/>
        </p:nvSpPr>
        <p:spPr>
          <a:xfrm>
            <a:off x="6540500" y="5590412"/>
            <a:ext cx="3003550" cy="3688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000" b="1" dirty="0">
                <a:solidFill>
                  <a:srgbClr val="FFFF00"/>
                </a:solidFill>
              </a:rPr>
              <a:t>এড্যাম স্মিথ (Adam Smith)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60915-AB09-469A-902B-2BFBA7151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0" y="3318870"/>
            <a:ext cx="1797050" cy="265013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0408E6-29CE-44B6-9985-60DB7A3C0695}"/>
              </a:ext>
            </a:extLst>
          </p:cNvPr>
          <p:cNvGraphicFramePr>
            <a:graphicFrameLocks noGrp="1"/>
          </p:cNvGraphicFramePr>
          <p:nvPr/>
        </p:nvGraphicFramePr>
        <p:xfrm>
          <a:off x="239711" y="5045223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m¤ú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`: ‡h me e¯‘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MZ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I Ae¯‘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MZ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`ª‡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e¨i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Dc‡hvM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, †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hvMvb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mxgve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×,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n¯ÍvšÍi‡hvM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¨,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evwn¨KZv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wewbgq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g~j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¨ we`¨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Zv‡K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A_©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bxwZ‡Z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m¤ú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`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e‡j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1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35406-6980-4564-A211-9872C4377E8D}"/>
              </a:ext>
            </a:extLst>
          </p:cNvPr>
          <p:cNvGrpSpPr/>
          <p:nvPr/>
        </p:nvGrpSpPr>
        <p:grpSpPr>
          <a:xfrm>
            <a:off x="6096000" y="26100"/>
            <a:ext cx="5246688" cy="2863751"/>
            <a:chOff x="2449512" y="374650"/>
            <a:chExt cx="5246688" cy="28637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9B5356-72A8-4084-BF80-7C259D4F77CF}"/>
                </a:ext>
              </a:extLst>
            </p:cNvPr>
            <p:cNvGrpSpPr/>
            <p:nvPr/>
          </p:nvGrpSpPr>
          <p:grpSpPr>
            <a:xfrm>
              <a:off x="2449513" y="374650"/>
              <a:ext cx="5246687" cy="2773363"/>
              <a:chOff x="2449513" y="374650"/>
              <a:chExt cx="5246687" cy="383857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8591B50-7486-4D05-A5BD-9CED1CE62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0" y="374650"/>
                <a:ext cx="2590800" cy="3838575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81368BE-2F38-4A0C-AE05-412439564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9513" y="384175"/>
                <a:ext cx="2762250" cy="382905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8ADB0-DDB0-40F8-9783-111CCC860BBD}"/>
                </a:ext>
              </a:extLst>
            </p:cNvPr>
            <p:cNvSpPr txBox="1"/>
            <p:nvPr/>
          </p:nvSpPr>
          <p:spPr>
            <a:xfrm>
              <a:off x="2449512" y="2715181"/>
              <a:ext cx="2762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</a:rPr>
                <a:t>Alfred Marshall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627B6-F368-4E0C-BE71-9F1A48540BAC}"/>
              </a:ext>
            </a:extLst>
          </p:cNvPr>
          <p:cNvGrpSpPr/>
          <p:nvPr/>
        </p:nvGrpSpPr>
        <p:grpSpPr>
          <a:xfrm>
            <a:off x="6095998" y="2850097"/>
            <a:ext cx="5128421" cy="3138486"/>
            <a:chOff x="2544762" y="3148014"/>
            <a:chExt cx="4732338" cy="31384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0AE8B5-E293-49B1-A223-9BD598D68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4900" y="3148014"/>
              <a:ext cx="2362200" cy="30957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91235F-16BB-46AB-A7B1-8A25BE73D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4762" y="3154895"/>
              <a:ext cx="2667000" cy="31316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97E03B-95C2-48AC-AFFC-830159D70E5B}"/>
                </a:ext>
              </a:extLst>
            </p:cNvPr>
            <p:cNvSpPr/>
            <p:nvPr/>
          </p:nvSpPr>
          <p:spPr>
            <a:xfrm>
              <a:off x="2576513" y="5782116"/>
              <a:ext cx="2666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Lato" panose="020F0502020204030203" pitchFamily="34" charset="0"/>
                </a:rPr>
                <a:t>Lionel Robbins</a:t>
              </a:r>
              <a:endParaRPr lang="en-US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3ADCF-C264-4E89-ABBA-13A82656A6EC}"/>
              </a:ext>
            </a:extLst>
          </p:cNvPr>
          <p:cNvSpPr/>
          <p:nvPr/>
        </p:nvSpPr>
        <p:spPr>
          <a:xfrm>
            <a:off x="139700" y="636656"/>
            <a:ext cx="5956300" cy="14351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Alfred Marshall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1890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weL¨vZ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Economics’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ÒA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›`b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Kvh©vejx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ch©v‡jvPbv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2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DC390-63B5-43D1-B6C8-75CF8FCD625B}"/>
              </a:ext>
            </a:extLst>
          </p:cNvPr>
          <p:cNvSpPr txBox="1"/>
          <p:nvPr/>
        </p:nvSpPr>
        <p:spPr>
          <a:xfrm>
            <a:off x="156902" y="2795870"/>
            <a:ext cx="5956300" cy="39857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/>
              <a:t>Lionel Robbins 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1931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Ò</a:t>
            </a:r>
            <a:r>
              <a:rPr lang="en-US" sz="2300" b="1" dirty="0">
                <a:cs typeface="SutonnyMJ" pitchFamily="2" charset="0"/>
              </a:rPr>
              <a:t> An Essay on the Nature and Significance of Economic Science”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bvgK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ÒA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e¨envi‡hvM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y®úÖvc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3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3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300" b="1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Yvejxi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K‡iÓ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iweÝ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algn="just"/>
            <a:r>
              <a:rPr lang="en-US" sz="23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	</a:t>
            </a:r>
          </a:p>
          <a:p>
            <a:pPr algn="just"/>
            <a:r>
              <a:rPr lang="en-US" sz="23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y®úÖvc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	</a:t>
            </a:r>
          </a:p>
          <a:p>
            <a:pPr algn="just"/>
            <a:r>
              <a:rPr lang="en-US" sz="2300" b="1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5505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60F44-8C34-4DDC-96FC-31932CAF2F01}"/>
              </a:ext>
            </a:extLst>
          </p:cNvPr>
          <p:cNvSpPr txBox="1"/>
          <p:nvPr/>
        </p:nvSpPr>
        <p:spPr>
          <a:xfrm>
            <a:off x="4014338" y="543339"/>
            <a:ext cx="326217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>
                <a:cs typeface="SutonnyMJ" pitchFamily="2" charset="0"/>
              </a:rPr>
              <a:t>Wants):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5EFF8-89B2-40B8-829D-2CC67F3DF406}"/>
              </a:ext>
            </a:extLst>
          </p:cNvPr>
          <p:cNvSpPr txBox="1"/>
          <p:nvPr/>
        </p:nvSpPr>
        <p:spPr>
          <a:xfrm>
            <a:off x="116061" y="1251225"/>
            <a:ext cx="11474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A_P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`ªe¨ 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mvaviYfv‡e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u="sng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u="sng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nq|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17A3D0-7406-49AE-AFA6-FC53368C5829}"/>
              </a:ext>
            </a:extLst>
          </p:cNvPr>
          <p:cNvGraphicFramePr/>
          <p:nvPr/>
        </p:nvGraphicFramePr>
        <p:xfrm>
          <a:off x="1338470" y="2352260"/>
          <a:ext cx="8613913" cy="450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6B39B-CDD1-46C1-99B0-8B0D606D4BD6}"/>
              </a:ext>
            </a:extLst>
          </p:cNvPr>
          <p:cNvSpPr txBox="1"/>
          <p:nvPr/>
        </p:nvSpPr>
        <p:spPr>
          <a:xfrm>
            <a:off x="4133762" y="38101"/>
            <a:ext cx="3924472" cy="70788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y®úÖvc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4C597-E61D-4FEE-99EE-A6600510FDB1}"/>
              </a:ext>
            </a:extLst>
          </p:cNvPr>
          <p:cNvSpPr txBox="1"/>
          <p:nvPr/>
        </p:nvSpPr>
        <p:spPr>
          <a:xfrm>
            <a:off x="324677" y="819426"/>
            <a:ext cx="11542643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y®úÖvc¨Zv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AcÖvPzh©Zv‡K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y®úÖvc¨Zv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Zzjvbvq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y®úÖvc¨Zv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y®úÖvc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`: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ZzjbvB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D™¢e nq|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c~iY‡hvM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y®úÖvc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3B078-B35C-41A2-B300-7F8A9F4FA792}"/>
              </a:ext>
            </a:extLst>
          </p:cNvPr>
          <p:cNvSpPr txBox="1"/>
          <p:nvPr/>
        </p:nvSpPr>
        <p:spPr>
          <a:xfrm>
            <a:off x="2670581" y="3431585"/>
            <a:ext cx="497123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7CD4F-4A03-4452-9364-659CE41337B4}"/>
              </a:ext>
            </a:extLst>
          </p:cNvPr>
          <p:cNvSpPr txBox="1"/>
          <p:nvPr/>
        </p:nvSpPr>
        <p:spPr>
          <a:xfrm>
            <a:off x="108776" y="4197085"/>
            <a:ext cx="7949457" cy="25545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Ab¨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Ëvg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07A598-DDD1-40FF-AC33-AD5A0673E80E}"/>
              </a:ext>
            </a:extLst>
          </p:cNvPr>
          <p:cNvGrpSpPr/>
          <p:nvPr/>
        </p:nvGrpSpPr>
        <p:grpSpPr>
          <a:xfrm>
            <a:off x="8280400" y="3860072"/>
            <a:ext cx="3581400" cy="2726458"/>
            <a:chOff x="8394700" y="4025172"/>
            <a:chExt cx="3581400" cy="2726458"/>
          </a:xfrm>
        </p:grpSpPr>
        <p:pic>
          <p:nvPicPr>
            <p:cNvPr id="6" name="Picture 2" descr="C:\Users\pcmc\Pictures\download (4).jpg">
              <a:extLst>
                <a:ext uri="{FF2B5EF4-FFF2-40B4-BE49-F238E27FC236}">
                  <a16:creationId xmlns:a16="http://schemas.microsoft.com/office/drawing/2014/main" id="{836C8608-E8EC-45C8-94D5-B6604D58F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700" y="4025172"/>
              <a:ext cx="3581400" cy="119692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C:\Users\pcmc\Downloads\download (1).jpg">
              <a:extLst>
                <a:ext uri="{FF2B5EF4-FFF2-40B4-BE49-F238E27FC236}">
                  <a16:creationId xmlns:a16="http://schemas.microsoft.com/office/drawing/2014/main" id="{F45973EA-E84C-454F-86C1-C0F8A62620C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700" y="5554704"/>
              <a:ext cx="3581400" cy="119692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17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10790-F2B8-4340-8137-C87860B4957B}"/>
              </a:ext>
            </a:extLst>
          </p:cNvPr>
          <p:cNvSpPr txBox="1"/>
          <p:nvPr/>
        </p:nvSpPr>
        <p:spPr>
          <a:xfrm>
            <a:off x="3438541" y="203852"/>
            <a:ext cx="5314917" cy="1015663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SutonnyMJ" pitchFamily="2" charset="0"/>
              </a:rPr>
              <a:t>Choice):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255D-1235-4E88-BFAE-30ED6A7EE538}"/>
              </a:ext>
            </a:extLst>
          </p:cNvPr>
          <p:cNvSpPr txBox="1"/>
          <p:nvPr/>
        </p:nvSpPr>
        <p:spPr>
          <a:xfrm>
            <a:off x="218365" y="1510748"/>
            <a:ext cx="11655188" cy="50167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Afv‡ei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me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evQvB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algn="just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KuvPvgvj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hvbevn‡b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R¦vjvwb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msKU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hvbevn‡b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700328B-A0D4-4CC9-8B0C-F72FFE1FAA24}"/>
              </a:ext>
            </a:extLst>
          </p:cNvPr>
          <p:cNvGraphicFramePr/>
          <p:nvPr/>
        </p:nvGraphicFramePr>
        <p:xfrm>
          <a:off x="2445224" y="2647666"/>
          <a:ext cx="7301552" cy="22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7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1386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Lato</vt:lpstr>
      <vt:lpstr>Nikashban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Belal</dc:creator>
  <cp:lastModifiedBy>Md Belal</cp:lastModifiedBy>
  <cp:revision>16</cp:revision>
  <dcterms:created xsi:type="dcterms:W3CDTF">2020-08-12T05:45:24Z</dcterms:created>
  <dcterms:modified xsi:type="dcterms:W3CDTF">2020-09-08T16:06:09Z</dcterms:modified>
</cp:coreProperties>
</file>