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1048-058C-494B-91B2-8873913CF5CA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3794-E60A-467A-A7CA-40E4EFA49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hecker/>
    <p:sndAc>
      <p:stSnd>
        <p:snd r:embed="rId1" name="applaus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1048-058C-494B-91B2-8873913CF5CA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3794-E60A-467A-A7CA-40E4EFA49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applaus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1048-058C-494B-91B2-8873913CF5CA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3794-E60A-467A-A7CA-40E4EFA49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applaus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1048-058C-494B-91B2-8873913CF5CA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3794-E60A-467A-A7CA-40E4EFA49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applaus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1048-058C-494B-91B2-8873913CF5CA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3794-E60A-467A-A7CA-40E4EFA49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hecker/>
    <p:sndAc>
      <p:stSnd>
        <p:snd r:embed="rId1" name="applaus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1048-058C-494B-91B2-8873913CF5CA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3794-E60A-467A-A7CA-40E4EFA49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applaus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1048-058C-494B-91B2-8873913CF5CA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3794-E60A-467A-A7CA-40E4EFA49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applaus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1048-058C-494B-91B2-8873913CF5CA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3794-E60A-467A-A7CA-40E4EFA49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applaus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1048-058C-494B-91B2-8873913CF5CA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3794-E60A-467A-A7CA-40E4EFA49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applaus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1048-058C-494B-91B2-8873913CF5CA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3794-E60A-467A-A7CA-40E4EFA49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applaus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1048-058C-494B-91B2-8873913CF5CA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FE3794-E60A-467A-A7CA-40E4EFA4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hecker/>
    <p:sndAc>
      <p:stSnd>
        <p:snd r:embed="rId1" name="applaus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381048-058C-494B-91B2-8873913CF5CA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FE3794-E60A-467A-A7CA-40E4EFA497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hecker/>
    <p:sndAc>
      <p:stSnd>
        <p:snd r:embed="rId13" name="applause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851648" cy="198120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smtClean="0"/>
              <a:t>	</a:t>
            </a:r>
            <a:r>
              <a:rPr lang="en-US" sz="3600" dirty="0" smtClean="0">
                <a:solidFill>
                  <a:srgbClr val="0070C0"/>
                </a:solidFill>
                <a:effectLst/>
              </a:rPr>
              <a:t>Mohammad  </a:t>
            </a:r>
            <a:r>
              <a:rPr lang="en-US" sz="3600" dirty="0" err="1" smtClean="0">
                <a:solidFill>
                  <a:srgbClr val="0070C0"/>
                </a:solidFill>
                <a:effectLst/>
              </a:rPr>
              <a:t>Sohrab</a:t>
            </a:r>
            <a:r>
              <a:rPr lang="en-US" sz="3600" dirty="0" smtClean="0">
                <a:solidFill>
                  <a:srgbClr val="0070C0"/>
                </a:solidFill>
                <a:effectLst/>
              </a:rPr>
              <a:t>  </a:t>
            </a:r>
            <a:r>
              <a:rPr lang="en-US" sz="3600" dirty="0" err="1" smtClean="0">
                <a:solidFill>
                  <a:srgbClr val="0070C0"/>
                </a:solidFill>
                <a:effectLst/>
              </a:rPr>
              <a:t>Hossain</a:t>
            </a:r>
            <a:r>
              <a:rPr lang="en-US" sz="3600" dirty="0" smtClean="0">
                <a:solidFill>
                  <a:srgbClr val="7030A0"/>
                </a:solidFill>
              </a:rPr>
              <a:t/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>B.A.(Hon’s);M.A.(English)</a:t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sz="3600" dirty="0" err="1" smtClean="0">
                <a:solidFill>
                  <a:srgbClr val="7030A0"/>
                </a:solidFill>
              </a:rPr>
              <a:t>LLB;B.Ed</a:t>
            </a:r>
            <a:r>
              <a:rPr lang="en-US" sz="3600" dirty="0" smtClean="0">
                <a:solidFill>
                  <a:srgbClr val="7030A0"/>
                </a:solidFill>
              </a:rPr>
              <a:t/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>M.A.(ELT)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 in English</a:t>
            </a:r>
          </a:p>
          <a:p>
            <a:pPr algn="l"/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Railway Public High School</a:t>
            </a:r>
          </a:p>
          <a:p>
            <a:pPr algn="l"/>
            <a:r>
              <a:rPr lang="en-US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Pologround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;  </a:t>
            </a:r>
            <a:r>
              <a:rPr lang="en-US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Chattogram</a:t>
            </a:r>
            <a:endParaRPr lang="en-US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600" y="5257800"/>
            <a:ext cx="4085420" cy="1077218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: VII</a:t>
            </a:r>
          </a:p>
          <a:p>
            <a:pPr algn="ctr"/>
            <a:r>
              <a:rPr lang="en-US" sz="1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Subject: English For Today</a:t>
            </a:r>
          </a:p>
          <a:p>
            <a:pPr algn="ctr"/>
            <a:r>
              <a:rPr lang="en-US" sz="1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Unit:9;</a:t>
            </a:r>
          </a:p>
          <a:p>
            <a:pPr algn="ctr"/>
            <a:r>
              <a:rPr lang="en-US" sz="1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Lesson:3(A)</a:t>
            </a:r>
          </a:p>
        </p:txBody>
      </p:sp>
    </p:spTree>
  </p:cSld>
  <p:clrMapOvr>
    <a:masterClrMapping/>
  </p:clrMapOvr>
  <p:transition spd="slow">
    <p:checker/>
    <p:sndAc>
      <p:stSnd>
        <p:snd r:embed="rId2" name="applause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Unit : Nine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Climate Change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1981200"/>
            <a:ext cx="8153400" cy="38862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Lesson:3</a:t>
            </a:r>
          </a:p>
          <a:p>
            <a:pPr algn="ctr"/>
            <a:r>
              <a:rPr lang="en-US" sz="3600" b="1" dirty="0" smtClean="0"/>
              <a:t>The greenhouse effect </a:t>
            </a:r>
            <a:endParaRPr lang="en-US" sz="3600" b="1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1447800" y="4648200"/>
            <a:ext cx="64008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Conversation between  </a:t>
            </a:r>
            <a:r>
              <a:rPr lang="en-US" b="1" dirty="0" err="1" smtClean="0">
                <a:solidFill>
                  <a:schemeClr val="tx1"/>
                </a:solidFill>
              </a:rPr>
              <a:t>Samina</a:t>
            </a:r>
            <a:r>
              <a:rPr lang="en-US" b="1" dirty="0" smtClean="0">
                <a:solidFill>
                  <a:schemeClr val="tx1"/>
                </a:solidFill>
              </a:rPr>
              <a:t>  and </a:t>
            </a:r>
            <a:r>
              <a:rPr lang="en-US" b="1" dirty="0" err="1" smtClean="0">
                <a:solidFill>
                  <a:schemeClr val="tx1"/>
                </a:solidFill>
              </a:rPr>
              <a:t>Arif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b="1" u="sng" dirty="0" smtClean="0">
                <a:solidFill>
                  <a:srgbClr val="FFFF00"/>
                </a:solidFill>
              </a:rPr>
              <a:t>What knowledge did they gain from the booklet? </a:t>
            </a:r>
            <a:endParaRPr lang="en-US" b="1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hecker/>
    <p:sndAc>
      <p:stSnd>
        <p:snd r:embed="rId2" name="applause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28600"/>
            <a:ext cx="8305800" cy="6096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greenhouse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 house made of glass. It has glass walls and a glass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People grow vegetables , flowers and other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them. A greenhouse stays warm inside , even during winter . During the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daylight hours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,a greenhouse gets warmer and warmer and stays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pretty warm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night too . This is because the heat received from the sun is trapped inside the greenhouse by the glass.</a:t>
            </a:r>
          </a:p>
          <a:p>
            <a:pPr algn="just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Earth is also like a greenhouse . During the day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Earth’s surface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warms up in the sunlight . At night ,the surface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cools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releasing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heat back into the air. But some of the heat is trapped by gases like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carbon dioxide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atmosphere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These gases, called greenhouse gases, work like the glass walls and the roof and keep the Earth warm. This is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warming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 is making the Earth  a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dangerous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planet.</a:t>
            </a:r>
          </a:p>
          <a:p>
            <a:pPr algn="just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Unfortunately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,we are making the earth too hot. We are using oil , gas and coal for running cars , buses, trains ,planes, power stations and so on. These fuels have carbon in them . This carbon and other gases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heat in the atmosphere and do not allow the earth to cool down . As a result, the earth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gets hotter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en-US" dirty="0" smtClean="0"/>
              <a:t>  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14400" y="381000"/>
            <a:ext cx="66294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passage and answer the questions given below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hecker/>
    <p:sndAc>
      <p:stSnd>
        <p:snd r:embed="rId2" name="applause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048512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Similar Meaning of words</a:t>
            </a:r>
            <a:b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(Synonyms) 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1905000"/>
            <a:ext cx="8610600" cy="44196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1.Greenhouse:</a:t>
            </a:r>
          </a:p>
          <a:p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Plant:</a:t>
            </a:r>
          </a:p>
          <a:p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Daylight hours:</a:t>
            </a:r>
          </a:p>
          <a:p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4.Preety warm:</a:t>
            </a:r>
          </a:p>
          <a:p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5.Earth’s surface:</a:t>
            </a:r>
          </a:p>
          <a:p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6.Cool:</a:t>
            </a:r>
          </a:p>
          <a:p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7.Release:</a:t>
            </a:r>
          </a:p>
          <a:p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8.Carbon dioxide:</a:t>
            </a:r>
          </a:p>
          <a:p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9.Atmosphere:</a:t>
            </a:r>
          </a:p>
          <a:p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10.Global warming:</a:t>
            </a:r>
          </a:p>
          <a:p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11.Dangerous:</a:t>
            </a:r>
          </a:p>
          <a:p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12.Unfortunately:</a:t>
            </a:r>
          </a:p>
          <a:p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13.Trap:</a:t>
            </a:r>
          </a:p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667000" y="1905000"/>
            <a:ext cx="6248400" cy="4495800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r>
              <a:rPr lang="en-US" dirty="0" smtClean="0"/>
              <a:t>1)</a:t>
            </a:r>
            <a:r>
              <a:rPr lang="en-US" b="1" dirty="0" smtClean="0"/>
              <a:t>House made of  glass</a:t>
            </a:r>
          </a:p>
          <a:p>
            <a:r>
              <a:rPr lang="en-US" dirty="0" smtClean="0"/>
              <a:t>2)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Greenery /seedling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3)Time span of sunlight/Diurnal course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4)Snug /Pleasant hot weather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5)Earth’s  crust/ outside part / uppermost layer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Frigid/Nippy/Coldish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7.Discharge/Emancipation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8)One kind of gas warm in nature</a:t>
            </a:r>
          </a:p>
          <a:p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9)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surrounding area , circumstances, conditions of an object</a:t>
            </a:r>
          </a:p>
          <a:p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10) A sustained increase in the average temperature of the Earth</a:t>
            </a:r>
          </a:p>
          <a:p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11)Intimidating or </a:t>
            </a:r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Agressive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nature/Threatening</a:t>
            </a:r>
          </a:p>
          <a:p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12)Tiny ground for hope/Wretchedly</a:t>
            </a:r>
          </a:p>
          <a:p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13)Snare /Gin</a:t>
            </a:r>
          </a:p>
          <a:p>
            <a:pPr algn="ctr"/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hecker/>
    <p:sndAc>
      <p:stSnd>
        <p:snd r:embed="rId2" name="applause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4371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no.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:Choose the best answer.</a:t>
            </a:r>
            <a:endParaRPr lang="en-US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524000"/>
            <a:ext cx="8077200" cy="495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I)The  Earth is like a greenhouse. What does ‘greenhouse’ mean?</a:t>
            </a:r>
          </a:p>
          <a:p>
            <a:r>
              <a:rPr lang="en-US" dirty="0" smtClean="0"/>
              <a:t>a)green house  b) glass house  c)block house  d)brick-built house</a:t>
            </a:r>
          </a:p>
          <a:p>
            <a:r>
              <a:rPr 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Which information is correct  about carbon dioxide  ?</a:t>
            </a:r>
          </a:p>
          <a:p>
            <a:r>
              <a:rPr lang="en-US" dirty="0" smtClean="0"/>
              <a:t>a)wind     b)water     c) air     d)gas</a:t>
            </a:r>
          </a:p>
          <a:p>
            <a:r>
              <a:rPr lang="en-US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III)A greenhouse can…………….. the heat.</a:t>
            </a:r>
          </a:p>
          <a:p>
            <a:r>
              <a:rPr lang="en-US" dirty="0" smtClean="0"/>
              <a:t>a)release  b) cool  c) free  d)snare</a:t>
            </a:r>
          </a:p>
          <a:p>
            <a:r>
              <a:rPr lang="en-US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IV) The Earth is getting hotter ……………………………..</a:t>
            </a:r>
          </a:p>
          <a:p>
            <a:r>
              <a:rPr lang="en-US" dirty="0" smtClean="0"/>
              <a:t>a)   for cooking                                          b)for making excessive fire </a:t>
            </a:r>
          </a:p>
          <a:p>
            <a:r>
              <a:rPr lang="en-US" dirty="0" smtClean="0"/>
              <a:t> c)because of trapped carbon dioxide   d)because of cutting trees</a:t>
            </a:r>
          </a:p>
          <a:p>
            <a:r>
              <a:rPr lang="en-US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V) People make greenhouse for……………………………..</a:t>
            </a:r>
          </a:p>
          <a:p>
            <a:r>
              <a:rPr lang="en-US" dirty="0" smtClean="0"/>
              <a:t>a)poultry  b)decoration  c) growing vegetables , flowers and plants  d)water</a:t>
            </a:r>
            <a:endParaRPr lang="en-US" dirty="0"/>
          </a:p>
        </p:txBody>
      </p:sp>
    </p:spTree>
  </p:cSld>
  <p:clrMapOvr>
    <a:masterClrMapping/>
  </p:clrMapOvr>
  <p:transition spd="slow">
    <p:checker/>
    <p:sndAc>
      <p:stSnd>
        <p:snd r:embed="rId2" name="applause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1143000"/>
            <a:ext cx="78486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a)What do you mean by daylight hours?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33600" y="304800"/>
            <a:ext cx="4267200" cy="533400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Questions  to  answer  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2209800"/>
            <a:ext cx="76962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Why does the inside of the greenhouse stay warm?</a:t>
            </a:r>
            <a:endParaRPr lang="en-US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3352800"/>
            <a:ext cx="7772400" cy="9144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c)Why does the Earth’s surface become cool at night?</a:t>
            </a:r>
            <a:endParaRPr lang="en-U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457200" y="4495800"/>
            <a:ext cx="7772400" cy="91440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 Which fuels are mentioned in the passage?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5638800"/>
            <a:ext cx="7772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e)In no time, the steps should be taken to reduce        greenhouse gases- do you agree? How?</a:t>
            </a:r>
            <a:endParaRPr lang="en-US" sz="2400" b="1" dirty="0"/>
          </a:p>
        </p:txBody>
      </p:sp>
    </p:spTree>
  </p:cSld>
  <p:clrMapOvr>
    <a:masterClrMapping/>
  </p:clrMapOvr>
  <p:transition spd="slow">
    <p:checker/>
    <p:sndAc>
      <p:stSnd>
        <p:snd r:embed="rId2" name="applause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</TotalTime>
  <Words>568</Words>
  <Application>Microsoft Office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Mohammad  Sohrab  Hossain B.A.(Hon’s);M.A.(English) LLB;B.Ed M.A.(ELT)</vt:lpstr>
      <vt:lpstr>Unit : Nine Climate Change</vt:lpstr>
      <vt:lpstr>Slide 3</vt:lpstr>
      <vt:lpstr>Similar Meaning of words (Synonyms) </vt:lpstr>
      <vt:lpstr>Question no. 1:Choose the best answer.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Mohammad  Sohrab  Hossain B.A.(Hon’s);M.A.(English) LLB;B.Ed M.A.(ELT)</dc:title>
  <dc:creator>Win 7</dc:creator>
  <cp:lastModifiedBy>Win 7</cp:lastModifiedBy>
  <cp:revision>51</cp:revision>
  <dcterms:created xsi:type="dcterms:W3CDTF">2020-09-02T02:59:18Z</dcterms:created>
  <dcterms:modified xsi:type="dcterms:W3CDTF">2020-09-08T15:14:03Z</dcterms:modified>
</cp:coreProperties>
</file>