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2"/>
  </p:notesMasterIdLst>
  <p:sldIdLst>
    <p:sldId id="256" r:id="rId2"/>
    <p:sldId id="272" r:id="rId3"/>
    <p:sldId id="385" r:id="rId4"/>
    <p:sldId id="304" r:id="rId5"/>
    <p:sldId id="292" r:id="rId6"/>
    <p:sldId id="386" r:id="rId7"/>
    <p:sldId id="288" r:id="rId8"/>
    <p:sldId id="311" r:id="rId9"/>
    <p:sldId id="387" r:id="rId10"/>
    <p:sldId id="376" r:id="rId11"/>
    <p:sldId id="388" r:id="rId12"/>
    <p:sldId id="377" r:id="rId13"/>
    <p:sldId id="317" r:id="rId14"/>
    <p:sldId id="361" r:id="rId15"/>
    <p:sldId id="389" r:id="rId16"/>
    <p:sldId id="391" r:id="rId17"/>
    <p:sldId id="392" r:id="rId18"/>
    <p:sldId id="393" r:id="rId19"/>
    <p:sldId id="394" r:id="rId20"/>
    <p:sldId id="395" r:id="rId21"/>
    <p:sldId id="356" r:id="rId22"/>
    <p:sldId id="371" r:id="rId23"/>
    <p:sldId id="257" r:id="rId24"/>
    <p:sldId id="396" r:id="rId25"/>
    <p:sldId id="373" r:id="rId26"/>
    <p:sldId id="397" r:id="rId27"/>
    <p:sldId id="398" r:id="rId28"/>
    <p:sldId id="399" r:id="rId29"/>
    <p:sldId id="275" r:id="rId30"/>
    <p:sldId id="3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F86DC-5032-4D28-A7F8-90FAE1F950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5F766C-E281-4D54-87D2-3D3DCCC2B4BC}">
      <dgm:prSet/>
      <dgm:spPr/>
      <dgm:t>
        <a:bodyPr/>
        <a:lstStyle/>
        <a:p>
          <a:pPr rtl="0"/>
          <a:r>
            <a:rPr lang="en-US" smtClean="0"/>
            <a:t>https://www.youtube.com/watch?v=zTah4B2TUJQ</a:t>
          </a:r>
          <a:endParaRPr lang="en-US"/>
        </a:p>
      </dgm:t>
    </dgm:pt>
    <dgm:pt modelId="{7C5DA11E-7DFB-44D2-AF43-131DC27FAA36}" type="parTrans" cxnId="{EB172C62-6696-43C5-8050-B506A8BAD11D}">
      <dgm:prSet/>
      <dgm:spPr/>
      <dgm:t>
        <a:bodyPr/>
        <a:lstStyle/>
        <a:p>
          <a:endParaRPr lang="en-US"/>
        </a:p>
      </dgm:t>
    </dgm:pt>
    <dgm:pt modelId="{1C2B1D0A-48BE-4B9F-BF21-31D888E81F6A}" type="sibTrans" cxnId="{EB172C62-6696-43C5-8050-B506A8BAD11D}">
      <dgm:prSet/>
      <dgm:spPr/>
      <dgm:t>
        <a:bodyPr/>
        <a:lstStyle/>
        <a:p>
          <a:endParaRPr lang="en-US"/>
        </a:p>
      </dgm:t>
    </dgm:pt>
    <dgm:pt modelId="{48700705-796D-426F-ABE2-4059732C4126}" type="pres">
      <dgm:prSet presAssocID="{570F86DC-5032-4D28-A7F8-90FAE1F950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8E650-2BD0-4A30-A5BF-A2FD10ADC121}" type="pres">
      <dgm:prSet presAssocID="{355F766C-E281-4D54-87D2-3D3DCCC2B4BC}" presName="parentText" presStyleLbl="node1" presStyleIdx="0" presStyleCnt="1" custLinFactY="724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72C62-6696-43C5-8050-B506A8BAD11D}" srcId="{570F86DC-5032-4D28-A7F8-90FAE1F950B4}" destId="{355F766C-E281-4D54-87D2-3D3DCCC2B4BC}" srcOrd="0" destOrd="0" parTransId="{7C5DA11E-7DFB-44D2-AF43-131DC27FAA36}" sibTransId="{1C2B1D0A-48BE-4B9F-BF21-31D888E81F6A}"/>
    <dgm:cxn modelId="{013ED309-D5DC-44F8-BFD1-9FA6CD175A87}" type="presOf" srcId="{570F86DC-5032-4D28-A7F8-90FAE1F950B4}" destId="{48700705-796D-426F-ABE2-4059732C4126}" srcOrd="0" destOrd="0" presId="urn:microsoft.com/office/officeart/2005/8/layout/vList2"/>
    <dgm:cxn modelId="{786A90A2-8C2F-48DB-A864-67DA2E341624}" type="presOf" srcId="{355F766C-E281-4D54-87D2-3D3DCCC2B4BC}" destId="{3EA8E650-2BD0-4A30-A5BF-A2FD10ADC121}" srcOrd="0" destOrd="0" presId="urn:microsoft.com/office/officeart/2005/8/layout/vList2"/>
    <dgm:cxn modelId="{2EA5B80B-1FE1-4FD0-B250-2EEA138A31F0}" type="presParOf" srcId="{48700705-796D-426F-ABE2-4059732C4126}" destId="{3EA8E650-2BD0-4A30-A5BF-A2FD10ADC1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8E650-2BD0-4A30-A5BF-A2FD10ADC121}">
      <dsp:nvSpPr>
        <dsp:cNvPr id="0" name=""/>
        <dsp:cNvSpPr/>
      </dsp:nvSpPr>
      <dsp:spPr>
        <a:xfrm>
          <a:off x="0" y="2790341"/>
          <a:ext cx="676556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https://www.youtube.com/watch?v=zTah4B2TUJQ</a:t>
          </a:r>
          <a:endParaRPr lang="en-US" sz="2100" kern="1200"/>
        </a:p>
      </dsp:txBody>
      <dsp:txXfrm>
        <a:off x="24588" y="2814929"/>
        <a:ext cx="6716384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74EF-E1E7-4C6F-80B2-2C8D9E6B422A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DBC51-7735-410E-8D66-0D5D37FF4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68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68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919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65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588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66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74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0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5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2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09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7A-2CCB-4400-B41F-227130A3B99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7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9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">
  <p:cSld name="Just pla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665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as background">
  <p:cSld name="Big photo as backgroun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5730200" y="6416833"/>
            <a:ext cx="731600" cy="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89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Just plants small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5730200" y="6333133"/>
            <a:ext cx="731600" cy="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9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69400" y="1630933"/>
            <a:ext cx="6053200" cy="35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13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36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387A-2CCB-4400-B41F-227130A3B99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43D2A0-A0CE-47EE-8596-0529ED2B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0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4" r:id="rId17"/>
    <p:sldLayoutId id="2147484185" r:id="rId18"/>
    <p:sldLayoutId id="2147484186" r:id="rId19"/>
    <p:sldLayoutId id="2147484187" r:id="rId20"/>
    <p:sldLayoutId id="2147483673" r:id="rId21"/>
    <p:sldLayoutId id="2147483678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B83F46-9346-40B9-982E-2F026DD00B25}"/>
              </a:ext>
            </a:extLst>
          </p:cNvPr>
          <p:cNvSpPr txBox="1"/>
          <p:nvPr/>
        </p:nvSpPr>
        <p:spPr>
          <a:xfrm>
            <a:off x="3848023" y="526775"/>
            <a:ext cx="420929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99" y="2180015"/>
            <a:ext cx="4433461" cy="44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1624320" y="-1348090"/>
            <a:ext cx="711074" cy="39565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898" y="274647"/>
            <a:ext cx="2847536" cy="7110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en-US" dirty="0">
                <a:solidFill>
                  <a:schemeClr val="bg1"/>
                </a:solidFill>
              </a:rPr>
              <a:t> 1971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88B863-B717-415A-90FF-E25E595EF17E}"/>
              </a:ext>
            </a:extLst>
          </p:cNvPr>
          <p:cNvSpPr/>
          <p:nvPr/>
        </p:nvSpPr>
        <p:spPr>
          <a:xfrm>
            <a:off x="3958131" y="2463609"/>
            <a:ext cx="28420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জেশ মজুমদার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রী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এনায়েতনগর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সরঃ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প্রাথমিক বিদ্যালয়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  <a:endParaRPr kumimoji="0" lang="bn-BD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দাগনভূঞা,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নী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1388" y="2963917"/>
            <a:ext cx="2762088" cy="3081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১৯৭১ সালের ১১ই জুলাই মুক্তিবাহিনী গঠন করা হয়।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226FA46-9C68-4CB9-A589-A6FAE7BEE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69" y="1296668"/>
            <a:ext cx="1645926" cy="162672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8415"/>
              </p:ext>
            </p:extLst>
          </p:nvPr>
        </p:nvGraphicFramePr>
        <p:xfrm>
          <a:off x="710091" y="1291130"/>
          <a:ext cx="7754705" cy="47539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7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78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2418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</a:p>
                  </a:txBody>
                  <a:tcPr marL="88796" marR="88796" marT="44398" marB="44398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0309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25467" marR="25467" marT="12733" marB="12733" anchor="ctr" anchorCtr="1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Circle: Hollow 4">
            <a:extLst>
              <a:ext uri="{FF2B5EF4-FFF2-40B4-BE49-F238E27FC236}">
                <a16:creationId xmlns:a16="http://schemas.microsoft.com/office/drawing/2014/main" xmlns="" id="{6E0F53E4-A32F-41BE-82BD-04B0A6A25562}"/>
              </a:ext>
            </a:extLst>
          </p:cNvPr>
          <p:cNvSpPr/>
          <p:nvPr/>
        </p:nvSpPr>
        <p:spPr>
          <a:xfrm>
            <a:off x="710091" y="3545058"/>
            <a:ext cx="1090574" cy="906404"/>
          </a:xfrm>
          <a:prstGeom prst="donut">
            <a:avLst>
              <a:gd name="adj" fmla="val 146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5" y="368490"/>
            <a:ext cx="4239283" cy="3905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260" y="4749420"/>
            <a:ext cx="1063238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বাহিনীর প্রধান সেনাপতি ছিলেন জেনারেল মুহাম্মদ আতাউল গণি ওসমানী।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3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5A1DF5-1064-42E3-A62F-CA39F859D8AC}"/>
              </a:ext>
            </a:extLst>
          </p:cNvPr>
          <p:cNvGrpSpPr/>
          <p:nvPr/>
        </p:nvGrpSpPr>
        <p:grpSpPr>
          <a:xfrm>
            <a:off x="-16045" y="0"/>
            <a:ext cx="12208045" cy="6833875"/>
            <a:chOff x="-3" y="0"/>
            <a:chExt cx="12208045" cy="6904342"/>
          </a:xfrm>
        </p:grpSpPr>
        <p:pic>
          <p:nvPicPr>
            <p:cNvPr id="10" name="Picture 9" descr="A picture containing suit&#10;&#10;Description automatically generated">
              <a:extLst>
                <a:ext uri="{FF2B5EF4-FFF2-40B4-BE49-F238E27FC236}">
                  <a16:creationId xmlns:a16="http://schemas.microsoft.com/office/drawing/2014/main" xmlns="" id="{B7F4FC6C-A600-45BB-8199-5B2831CF5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1200" y="0"/>
              <a:ext cx="6416842" cy="6904342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1212E9F6-9651-48EA-BB09-4DE776F6DC2C}"/>
                </a:ext>
              </a:extLst>
            </p:cNvPr>
            <p:cNvSpPr/>
            <p:nvPr/>
          </p:nvSpPr>
          <p:spPr>
            <a:xfrm>
              <a:off x="0" y="0"/>
              <a:ext cx="8069179" cy="6904342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9179" h="6858000">
                  <a:moveTo>
                    <a:pt x="0" y="0"/>
                  </a:moveTo>
                  <a:lnTo>
                    <a:pt x="5823284" y="0"/>
                  </a:lnTo>
                  <a:lnTo>
                    <a:pt x="806917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B39ADE45-8693-4104-9FDF-BCD0E523C177}"/>
                </a:ext>
              </a:extLst>
            </p:cNvPr>
            <p:cNvSpPr/>
            <p:nvPr/>
          </p:nvSpPr>
          <p:spPr>
            <a:xfrm>
              <a:off x="-1" y="0"/>
              <a:ext cx="6737684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6737684"/>
                <a:gd name="connsiteY0" fmla="*/ 0 h 6858000"/>
                <a:gd name="connsiteX1" fmla="*/ 5823284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6737684"/>
                <a:gd name="connsiteY0" fmla="*/ 0 h 6858000"/>
                <a:gd name="connsiteX1" fmla="*/ 4459705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7684" h="6858000">
                  <a:moveTo>
                    <a:pt x="0" y="0"/>
                  </a:moveTo>
                  <a:lnTo>
                    <a:pt x="4459705" y="0"/>
                  </a:lnTo>
                  <a:lnTo>
                    <a:pt x="6737684" y="684195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xmlns="" id="{1B7A7358-7D49-4FA4-9C1C-E9F988A855B6}"/>
                </a:ext>
              </a:extLst>
            </p:cNvPr>
            <p:cNvSpPr/>
            <p:nvPr/>
          </p:nvSpPr>
          <p:spPr>
            <a:xfrm>
              <a:off x="-3" y="0"/>
              <a:ext cx="4989095" cy="6858000"/>
            </a:xfrm>
            <a:custGeom>
              <a:avLst/>
              <a:gdLst>
                <a:gd name="connsiteX0" fmla="*/ 0 w 8069179"/>
                <a:gd name="connsiteY0" fmla="*/ 0 h 6858000"/>
                <a:gd name="connsiteX1" fmla="*/ 8069179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454316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8069179"/>
                <a:gd name="connsiteY0" fmla="*/ 0 h 6858000"/>
                <a:gd name="connsiteX1" fmla="*/ 5823284 w 8069179"/>
                <a:gd name="connsiteY1" fmla="*/ 0 h 6858000"/>
                <a:gd name="connsiteX2" fmla="*/ 8069179 w 8069179"/>
                <a:gd name="connsiteY2" fmla="*/ 6858000 h 6858000"/>
                <a:gd name="connsiteX3" fmla="*/ 0 w 8069179"/>
                <a:gd name="connsiteY3" fmla="*/ 6858000 h 6858000"/>
                <a:gd name="connsiteX4" fmla="*/ 0 w 8069179"/>
                <a:gd name="connsiteY4" fmla="*/ 0 h 6858000"/>
                <a:gd name="connsiteX0" fmla="*/ 0 w 6737684"/>
                <a:gd name="connsiteY0" fmla="*/ 0 h 6858000"/>
                <a:gd name="connsiteX1" fmla="*/ 5823284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6737684"/>
                <a:gd name="connsiteY0" fmla="*/ 0 h 6858000"/>
                <a:gd name="connsiteX1" fmla="*/ 4459705 w 6737684"/>
                <a:gd name="connsiteY1" fmla="*/ 0 h 6858000"/>
                <a:gd name="connsiteX2" fmla="*/ 6737684 w 6737684"/>
                <a:gd name="connsiteY2" fmla="*/ 6841958 h 6858000"/>
                <a:gd name="connsiteX3" fmla="*/ 0 w 6737684"/>
                <a:gd name="connsiteY3" fmla="*/ 6858000 h 6858000"/>
                <a:gd name="connsiteX4" fmla="*/ 0 w 6737684"/>
                <a:gd name="connsiteY4" fmla="*/ 0 h 6858000"/>
                <a:gd name="connsiteX0" fmla="*/ 0 w 4989095"/>
                <a:gd name="connsiteY0" fmla="*/ 0 h 6858000"/>
                <a:gd name="connsiteX1" fmla="*/ 4459705 w 4989095"/>
                <a:gd name="connsiteY1" fmla="*/ 0 h 6858000"/>
                <a:gd name="connsiteX2" fmla="*/ 4989095 w 4989095"/>
                <a:gd name="connsiteY2" fmla="*/ 6825916 h 6858000"/>
                <a:gd name="connsiteX3" fmla="*/ 0 w 4989095"/>
                <a:gd name="connsiteY3" fmla="*/ 6858000 h 6858000"/>
                <a:gd name="connsiteX4" fmla="*/ 0 w 4989095"/>
                <a:gd name="connsiteY4" fmla="*/ 0 h 6858000"/>
                <a:gd name="connsiteX0" fmla="*/ 0 w 4989095"/>
                <a:gd name="connsiteY0" fmla="*/ 0 h 6858000"/>
                <a:gd name="connsiteX1" fmla="*/ 2951747 w 4989095"/>
                <a:gd name="connsiteY1" fmla="*/ 0 h 6858000"/>
                <a:gd name="connsiteX2" fmla="*/ 4989095 w 4989095"/>
                <a:gd name="connsiteY2" fmla="*/ 6825916 h 6858000"/>
                <a:gd name="connsiteX3" fmla="*/ 0 w 4989095"/>
                <a:gd name="connsiteY3" fmla="*/ 6858000 h 6858000"/>
                <a:gd name="connsiteX4" fmla="*/ 0 w 4989095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9095" h="6858000">
                  <a:moveTo>
                    <a:pt x="0" y="0"/>
                  </a:moveTo>
                  <a:lnTo>
                    <a:pt x="2951747" y="0"/>
                  </a:lnTo>
                  <a:lnTo>
                    <a:pt x="4989095" y="6825916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1B5CBE8-80F3-4F3C-B690-7731932691E5}"/>
              </a:ext>
            </a:extLst>
          </p:cNvPr>
          <p:cNvSpPr txBox="1">
            <a:spLocks/>
          </p:cNvSpPr>
          <p:nvPr/>
        </p:nvSpPr>
        <p:spPr>
          <a:xfrm>
            <a:off x="-344904" y="693216"/>
            <a:ext cx="6978315" cy="427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মুক্তিবাহিনীর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উপপ্রধান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সেনাপতি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ছিলেন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গ্রুপ ক্যাপ্টেন </a:t>
            </a:r>
            <a:endParaRPr kumimoji="0" lang="bn-IN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 কে খন্দকার</a:t>
            </a: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82EC58A0-2695-416D-A1C1-C6AAC2CBCF70}"/>
              </a:ext>
            </a:extLst>
          </p:cNvPr>
          <p:cNvSpPr/>
          <p:nvPr/>
        </p:nvSpPr>
        <p:spPr>
          <a:xfrm>
            <a:off x="1652316" y="4160089"/>
            <a:ext cx="8887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মুক্তিবাহিনীকে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তিনটি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ব্রিগেড ফোর্সে ভাগ করা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হয়েছিল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33282DDB-6CDD-42E6-8163-374B56D498F4}"/>
              </a:ext>
            </a:extLst>
          </p:cNvPr>
          <p:cNvGrpSpPr/>
          <p:nvPr/>
        </p:nvGrpSpPr>
        <p:grpSpPr>
          <a:xfrm>
            <a:off x="4971429" y="2861905"/>
            <a:ext cx="1291999" cy="791686"/>
            <a:chOff x="9970429" y="2736712"/>
            <a:chExt cx="1148060" cy="918943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DBCC2458-1489-449B-85B9-64EE6F5DF7EF}"/>
                </a:ext>
              </a:extLst>
            </p:cNvPr>
            <p:cNvSpPr/>
            <p:nvPr/>
          </p:nvSpPr>
          <p:spPr>
            <a:xfrm>
              <a:off x="9970429" y="2736712"/>
              <a:ext cx="1148060" cy="465633"/>
            </a:xfrm>
            <a:custGeom>
              <a:avLst/>
              <a:gdLst>
                <a:gd name="connsiteX0" fmla="*/ 1148060 w 1148060"/>
                <a:gd name="connsiteY0" fmla="*/ 0 h 465633"/>
                <a:gd name="connsiteX1" fmla="*/ 1077731 w 1148060"/>
                <a:gd name="connsiteY1" fmla="*/ 85240 h 465633"/>
                <a:gd name="connsiteX2" fmla="*/ 961867 w 1148060"/>
                <a:gd name="connsiteY2" fmla="*/ 360580 h 465633"/>
                <a:gd name="connsiteX3" fmla="*/ 951277 w 1148060"/>
                <a:gd name="connsiteY3" fmla="*/ 465633 h 465633"/>
                <a:gd name="connsiteX4" fmla="*/ 0 w 1148060"/>
                <a:gd name="connsiteY4" fmla="*/ 465633 h 465633"/>
                <a:gd name="connsiteX5" fmla="*/ 8686 w 1148060"/>
                <a:gd name="connsiteY5" fmla="*/ 164843 h 4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060" h="465633">
                  <a:moveTo>
                    <a:pt x="1148060" y="0"/>
                  </a:moveTo>
                  <a:lnTo>
                    <a:pt x="1077731" y="85240"/>
                  </a:lnTo>
                  <a:cubicBezTo>
                    <a:pt x="1022380" y="167171"/>
                    <a:pt x="982382" y="260327"/>
                    <a:pt x="961867" y="360580"/>
                  </a:cubicBezTo>
                  <a:lnTo>
                    <a:pt x="951277" y="465633"/>
                  </a:lnTo>
                  <a:lnTo>
                    <a:pt x="0" y="465633"/>
                  </a:lnTo>
                  <a:lnTo>
                    <a:pt x="8686" y="164843"/>
                  </a:lnTo>
                  <a:close/>
                </a:path>
              </a:pathLst>
            </a:custGeom>
            <a:solidFill>
              <a:srgbClr val="23A78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1C0F1436-E624-44B5-A948-B9F98DA8DAD7}"/>
                </a:ext>
              </a:extLst>
            </p:cNvPr>
            <p:cNvSpPr/>
            <p:nvPr/>
          </p:nvSpPr>
          <p:spPr>
            <a:xfrm flipV="1">
              <a:off x="9970429" y="3202345"/>
              <a:ext cx="1062887" cy="453310"/>
            </a:xfrm>
            <a:custGeom>
              <a:avLst/>
              <a:gdLst>
                <a:gd name="connsiteX0" fmla="*/ 0 w 1062887"/>
                <a:gd name="connsiteY0" fmla="*/ 453310 h 453310"/>
                <a:gd name="connsiteX1" fmla="*/ 951278 w 1062887"/>
                <a:gd name="connsiteY1" fmla="*/ 453310 h 453310"/>
                <a:gd name="connsiteX2" fmla="*/ 946224 w 1062887"/>
                <a:gd name="connsiteY2" fmla="*/ 403177 h 453310"/>
                <a:gd name="connsiteX3" fmla="*/ 1006736 w 1062887"/>
                <a:gd name="connsiteY3" fmla="*/ 103450 h 453310"/>
                <a:gd name="connsiteX4" fmla="*/ 1062887 w 1062887"/>
                <a:gd name="connsiteY4" fmla="*/ 0 h 453310"/>
                <a:gd name="connsiteX5" fmla="*/ 8686 w 1062887"/>
                <a:gd name="connsiteY5" fmla="*/ 152520 h 4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887" h="453310">
                  <a:moveTo>
                    <a:pt x="0" y="453310"/>
                  </a:moveTo>
                  <a:lnTo>
                    <a:pt x="951278" y="453310"/>
                  </a:lnTo>
                  <a:lnTo>
                    <a:pt x="946224" y="403177"/>
                  </a:lnTo>
                  <a:cubicBezTo>
                    <a:pt x="946224" y="296859"/>
                    <a:pt x="967771" y="195574"/>
                    <a:pt x="1006736" y="103450"/>
                  </a:cubicBezTo>
                  <a:lnTo>
                    <a:pt x="1062887" y="0"/>
                  </a:lnTo>
                  <a:lnTo>
                    <a:pt x="8686" y="152520"/>
                  </a:lnTo>
                  <a:close/>
                </a:path>
              </a:pathLst>
            </a:custGeom>
            <a:solidFill>
              <a:srgbClr val="28B78C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47631F6F-FDFB-4EC7-A4EC-AE2620A00B83}"/>
              </a:ext>
            </a:extLst>
          </p:cNvPr>
          <p:cNvGrpSpPr/>
          <p:nvPr/>
        </p:nvGrpSpPr>
        <p:grpSpPr>
          <a:xfrm>
            <a:off x="5995128" y="2637326"/>
            <a:ext cx="1291999" cy="1291998"/>
            <a:chOff x="5766528" y="2617057"/>
            <a:chExt cx="1291999" cy="1291998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5CECA85C-BCEC-440A-A879-48311901B45C}"/>
                </a:ext>
              </a:extLst>
            </p:cNvPr>
            <p:cNvSpPr/>
            <p:nvPr/>
          </p:nvSpPr>
          <p:spPr>
            <a:xfrm>
              <a:off x="5766528" y="2617057"/>
              <a:ext cx="1291999" cy="1291998"/>
            </a:xfrm>
            <a:prstGeom prst="ellipse">
              <a:avLst/>
            </a:prstGeom>
            <a:solidFill>
              <a:srgbClr val="FD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762314BF-691E-4A45-BDE0-2BC2F8BDFFB0}"/>
                </a:ext>
              </a:extLst>
            </p:cNvPr>
            <p:cNvSpPr/>
            <p:nvPr/>
          </p:nvSpPr>
          <p:spPr>
            <a:xfrm>
              <a:off x="5873526" y="2686708"/>
              <a:ext cx="1078005" cy="115269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87EE438C-540A-4DA5-9D57-CBDD409A2850}"/>
              </a:ext>
            </a:extLst>
          </p:cNvPr>
          <p:cNvGrpSpPr/>
          <p:nvPr/>
        </p:nvGrpSpPr>
        <p:grpSpPr>
          <a:xfrm>
            <a:off x="4655451" y="1308581"/>
            <a:ext cx="656905" cy="1545463"/>
            <a:chOff x="4655451" y="1308581"/>
            <a:chExt cx="656905" cy="154546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25599086-FDCA-47ED-9286-8A112DBE1D99}"/>
                </a:ext>
              </a:extLst>
            </p:cNvPr>
            <p:cNvSpPr/>
            <p:nvPr/>
          </p:nvSpPr>
          <p:spPr>
            <a:xfrm rot="18731872">
              <a:off x="4210028" y="1754004"/>
              <a:ext cx="1291998" cy="401151"/>
            </a:xfrm>
            <a:custGeom>
              <a:avLst/>
              <a:gdLst>
                <a:gd name="connsiteX0" fmla="*/ 1148060 w 1148060"/>
                <a:gd name="connsiteY0" fmla="*/ 0 h 465633"/>
                <a:gd name="connsiteX1" fmla="*/ 1077731 w 1148060"/>
                <a:gd name="connsiteY1" fmla="*/ 85240 h 465633"/>
                <a:gd name="connsiteX2" fmla="*/ 961867 w 1148060"/>
                <a:gd name="connsiteY2" fmla="*/ 360580 h 465633"/>
                <a:gd name="connsiteX3" fmla="*/ 951277 w 1148060"/>
                <a:gd name="connsiteY3" fmla="*/ 465633 h 465633"/>
                <a:gd name="connsiteX4" fmla="*/ 0 w 1148060"/>
                <a:gd name="connsiteY4" fmla="*/ 465633 h 465633"/>
                <a:gd name="connsiteX5" fmla="*/ 8686 w 1148060"/>
                <a:gd name="connsiteY5" fmla="*/ 164843 h 4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060" h="465633">
                  <a:moveTo>
                    <a:pt x="1148060" y="0"/>
                  </a:moveTo>
                  <a:lnTo>
                    <a:pt x="1077731" y="85240"/>
                  </a:lnTo>
                  <a:cubicBezTo>
                    <a:pt x="1022380" y="167171"/>
                    <a:pt x="982382" y="260327"/>
                    <a:pt x="961867" y="360580"/>
                  </a:cubicBezTo>
                  <a:lnTo>
                    <a:pt x="951277" y="465633"/>
                  </a:lnTo>
                  <a:lnTo>
                    <a:pt x="0" y="465633"/>
                  </a:lnTo>
                  <a:lnTo>
                    <a:pt x="8686" y="164843"/>
                  </a:lnTo>
                  <a:close/>
                </a:path>
              </a:pathLst>
            </a:custGeom>
            <a:solidFill>
              <a:srgbClr val="D48C02"/>
            </a:solidFill>
            <a:ln>
              <a:solidFill>
                <a:srgbClr val="D58E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F6E2ADA-1099-40FF-B2C2-FE28B434C7C8}"/>
                </a:ext>
              </a:extLst>
            </p:cNvPr>
            <p:cNvSpPr/>
            <p:nvPr/>
          </p:nvSpPr>
          <p:spPr>
            <a:xfrm rot="18731872" flipV="1">
              <a:off x="4519015" y="2060703"/>
              <a:ext cx="1196147" cy="390535"/>
            </a:xfrm>
            <a:custGeom>
              <a:avLst/>
              <a:gdLst>
                <a:gd name="connsiteX0" fmla="*/ 0 w 1062887"/>
                <a:gd name="connsiteY0" fmla="*/ 453310 h 453310"/>
                <a:gd name="connsiteX1" fmla="*/ 951278 w 1062887"/>
                <a:gd name="connsiteY1" fmla="*/ 453310 h 453310"/>
                <a:gd name="connsiteX2" fmla="*/ 946224 w 1062887"/>
                <a:gd name="connsiteY2" fmla="*/ 403177 h 453310"/>
                <a:gd name="connsiteX3" fmla="*/ 1006736 w 1062887"/>
                <a:gd name="connsiteY3" fmla="*/ 103450 h 453310"/>
                <a:gd name="connsiteX4" fmla="*/ 1062887 w 1062887"/>
                <a:gd name="connsiteY4" fmla="*/ 0 h 453310"/>
                <a:gd name="connsiteX5" fmla="*/ 8686 w 1062887"/>
                <a:gd name="connsiteY5" fmla="*/ 152520 h 4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887" h="453310">
                  <a:moveTo>
                    <a:pt x="0" y="453310"/>
                  </a:moveTo>
                  <a:lnTo>
                    <a:pt x="951278" y="453310"/>
                  </a:lnTo>
                  <a:lnTo>
                    <a:pt x="946224" y="403177"/>
                  </a:lnTo>
                  <a:cubicBezTo>
                    <a:pt x="946224" y="296859"/>
                    <a:pt x="967771" y="195574"/>
                    <a:pt x="1006736" y="103450"/>
                  </a:cubicBezTo>
                  <a:lnTo>
                    <a:pt x="1062887" y="0"/>
                  </a:lnTo>
                  <a:lnTo>
                    <a:pt x="8686" y="152520"/>
                  </a:lnTo>
                  <a:close/>
                </a:path>
              </a:pathLst>
            </a:custGeom>
            <a:solidFill>
              <a:srgbClr val="FDA7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098A51CB-243B-45AE-B672-0BE04F1A0B69}"/>
              </a:ext>
            </a:extLst>
          </p:cNvPr>
          <p:cNvGrpSpPr/>
          <p:nvPr/>
        </p:nvGrpSpPr>
        <p:grpSpPr>
          <a:xfrm>
            <a:off x="5046231" y="654494"/>
            <a:ext cx="1291999" cy="1291998"/>
            <a:chOff x="5046231" y="684920"/>
            <a:chExt cx="1291999" cy="129199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0C34F4A8-B8C6-4EE0-9DBB-881010C4CC7D}"/>
                </a:ext>
              </a:extLst>
            </p:cNvPr>
            <p:cNvSpPr/>
            <p:nvPr/>
          </p:nvSpPr>
          <p:spPr>
            <a:xfrm rot="18731872">
              <a:off x="5046232" y="684919"/>
              <a:ext cx="1291998" cy="1291999"/>
            </a:xfrm>
            <a:prstGeom prst="ellipse">
              <a:avLst/>
            </a:prstGeom>
            <a:solidFill>
              <a:srgbClr val="FD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B8CDC0E5-1CE8-47B1-893A-B5E3C5CC4240}"/>
                </a:ext>
              </a:extLst>
            </p:cNvPr>
            <p:cNvSpPr/>
            <p:nvPr/>
          </p:nvSpPr>
          <p:spPr>
            <a:xfrm>
              <a:off x="5153229" y="754569"/>
              <a:ext cx="1078005" cy="1152697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24E9C822-2315-441C-94F1-C1E349223BC1}"/>
              </a:ext>
            </a:extLst>
          </p:cNvPr>
          <p:cNvGrpSpPr/>
          <p:nvPr/>
        </p:nvGrpSpPr>
        <p:grpSpPr>
          <a:xfrm>
            <a:off x="4680395" y="3742710"/>
            <a:ext cx="725756" cy="1468004"/>
            <a:chOff x="4680395" y="3742710"/>
            <a:chExt cx="725756" cy="146800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A1E60BAA-B6E7-4881-8CB2-88B6B101B257}"/>
                </a:ext>
              </a:extLst>
            </p:cNvPr>
            <p:cNvSpPr/>
            <p:nvPr/>
          </p:nvSpPr>
          <p:spPr>
            <a:xfrm rot="2935776">
              <a:off x="4559577" y="4188133"/>
              <a:ext cx="1291998" cy="401151"/>
            </a:xfrm>
            <a:custGeom>
              <a:avLst/>
              <a:gdLst>
                <a:gd name="connsiteX0" fmla="*/ 1148060 w 1148060"/>
                <a:gd name="connsiteY0" fmla="*/ 0 h 465633"/>
                <a:gd name="connsiteX1" fmla="*/ 1077731 w 1148060"/>
                <a:gd name="connsiteY1" fmla="*/ 85240 h 465633"/>
                <a:gd name="connsiteX2" fmla="*/ 961867 w 1148060"/>
                <a:gd name="connsiteY2" fmla="*/ 360580 h 465633"/>
                <a:gd name="connsiteX3" fmla="*/ 951277 w 1148060"/>
                <a:gd name="connsiteY3" fmla="*/ 465633 h 465633"/>
                <a:gd name="connsiteX4" fmla="*/ 0 w 1148060"/>
                <a:gd name="connsiteY4" fmla="*/ 465633 h 465633"/>
                <a:gd name="connsiteX5" fmla="*/ 8686 w 1148060"/>
                <a:gd name="connsiteY5" fmla="*/ 164843 h 46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060" h="465633">
                  <a:moveTo>
                    <a:pt x="1148060" y="0"/>
                  </a:moveTo>
                  <a:lnTo>
                    <a:pt x="1077731" y="85240"/>
                  </a:lnTo>
                  <a:cubicBezTo>
                    <a:pt x="1022380" y="167171"/>
                    <a:pt x="982382" y="260327"/>
                    <a:pt x="961867" y="360580"/>
                  </a:cubicBezTo>
                  <a:lnTo>
                    <a:pt x="951277" y="465633"/>
                  </a:lnTo>
                  <a:lnTo>
                    <a:pt x="0" y="465633"/>
                  </a:lnTo>
                  <a:lnTo>
                    <a:pt x="8686" y="164843"/>
                  </a:lnTo>
                  <a:close/>
                </a:path>
              </a:pathLst>
            </a:custGeom>
            <a:solidFill>
              <a:srgbClr val="BA252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90067D89-77D5-4E7B-8658-EAC76480D218}"/>
                </a:ext>
              </a:extLst>
            </p:cNvPr>
            <p:cNvSpPr/>
            <p:nvPr/>
          </p:nvSpPr>
          <p:spPr>
            <a:xfrm rot="2935776" flipV="1">
              <a:off x="4277589" y="4417373"/>
              <a:ext cx="1196147" cy="390535"/>
            </a:xfrm>
            <a:custGeom>
              <a:avLst/>
              <a:gdLst>
                <a:gd name="connsiteX0" fmla="*/ 0 w 1062887"/>
                <a:gd name="connsiteY0" fmla="*/ 453310 h 453310"/>
                <a:gd name="connsiteX1" fmla="*/ 951278 w 1062887"/>
                <a:gd name="connsiteY1" fmla="*/ 453310 h 453310"/>
                <a:gd name="connsiteX2" fmla="*/ 946224 w 1062887"/>
                <a:gd name="connsiteY2" fmla="*/ 403177 h 453310"/>
                <a:gd name="connsiteX3" fmla="*/ 1006736 w 1062887"/>
                <a:gd name="connsiteY3" fmla="*/ 103450 h 453310"/>
                <a:gd name="connsiteX4" fmla="*/ 1062887 w 1062887"/>
                <a:gd name="connsiteY4" fmla="*/ 0 h 453310"/>
                <a:gd name="connsiteX5" fmla="*/ 8686 w 1062887"/>
                <a:gd name="connsiteY5" fmla="*/ 152520 h 4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2887" h="453310">
                  <a:moveTo>
                    <a:pt x="0" y="453310"/>
                  </a:moveTo>
                  <a:lnTo>
                    <a:pt x="951278" y="453310"/>
                  </a:lnTo>
                  <a:lnTo>
                    <a:pt x="946224" y="403177"/>
                  </a:lnTo>
                  <a:cubicBezTo>
                    <a:pt x="946224" y="296859"/>
                    <a:pt x="967771" y="195574"/>
                    <a:pt x="1006736" y="103450"/>
                  </a:cubicBezTo>
                  <a:lnTo>
                    <a:pt x="1062887" y="0"/>
                  </a:lnTo>
                  <a:lnTo>
                    <a:pt x="8686" y="152520"/>
                  </a:lnTo>
                  <a:close/>
                </a:path>
              </a:pathLst>
            </a:custGeom>
            <a:solidFill>
              <a:srgbClr val="E12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F0FDF11C-6603-4C99-83DB-DEE29FB4F88F}"/>
              </a:ext>
            </a:extLst>
          </p:cNvPr>
          <p:cNvGrpSpPr/>
          <p:nvPr/>
        </p:nvGrpSpPr>
        <p:grpSpPr>
          <a:xfrm>
            <a:off x="5080918" y="4629448"/>
            <a:ext cx="1291999" cy="1291998"/>
            <a:chOff x="5080918" y="4646256"/>
            <a:chExt cx="1291999" cy="129199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2E3EA596-C9D7-474A-97EB-9EFFA1FC5B14}"/>
                </a:ext>
              </a:extLst>
            </p:cNvPr>
            <p:cNvSpPr/>
            <p:nvPr/>
          </p:nvSpPr>
          <p:spPr>
            <a:xfrm rot="2935776">
              <a:off x="5080919" y="4646255"/>
              <a:ext cx="1291998" cy="1291999"/>
            </a:xfrm>
            <a:prstGeom prst="ellipse">
              <a:avLst/>
            </a:prstGeom>
            <a:solidFill>
              <a:srgbClr val="FDF8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24BD766F-3A53-4CCC-BF94-8EFEB915A024}"/>
                </a:ext>
              </a:extLst>
            </p:cNvPr>
            <p:cNvSpPr/>
            <p:nvPr/>
          </p:nvSpPr>
          <p:spPr>
            <a:xfrm>
              <a:off x="5187915" y="4715906"/>
              <a:ext cx="1078005" cy="1152697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AD6418EE-A20D-404A-884E-2FE4EABEC437}"/>
              </a:ext>
            </a:extLst>
          </p:cNvPr>
          <p:cNvSpPr/>
          <p:nvPr/>
        </p:nvSpPr>
        <p:spPr>
          <a:xfrm rot="20958820">
            <a:off x="2094949" y="1977547"/>
            <a:ext cx="937882" cy="845568"/>
          </a:xfrm>
          <a:custGeom>
            <a:avLst/>
            <a:gdLst>
              <a:gd name="connsiteX0" fmla="*/ 958694 w 1088639"/>
              <a:gd name="connsiteY0" fmla="*/ 0 h 919705"/>
              <a:gd name="connsiteX1" fmla="*/ 1088639 w 1088639"/>
              <a:gd name="connsiteY1" fmla="*/ 314394 h 919705"/>
              <a:gd name="connsiteX2" fmla="*/ 929589 w 1088639"/>
              <a:gd name="connsiteY2" fmla="*/ 353025 h 919705"/>
              <a:gd name="connsiteX3" fmla="*/ 318259 w 1088639"/>
              <a:gd name="connsiteY3" fmla="*/ 874892 h 919705"/>
              <a:gd name="connsiteX4" fmla="*/ 294944 w 1088639"/>
              <a:gd name="connsiteY4" fmla="*/ 919705 h 919705"/>
              <a:gd name="connsiteX5" fmla="*/ 0 w 1088639"/>
              <a:gd name="connsiteY5" fmla="*/ 768837 h 919705"/>
              <a:gd name="connsiteX6" fmla="*/ 49313 w 1088639"/>
              <a:gd name="connsiteY6" fmla="*/ 684352 h 919705"/>
              <a:gd name="connsiteX7" fmla="*/ 817333 w 1088639"/>
              <a:gd name="connsiteY7" fmla="*/ 42889 h 91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639" h="919705">
                <a:moveTo>
                  <a:pt x="958694" y="0"/>
                </a:moveTo>
                <a:lnTo>
                  <a:pt x="1088639" y="314394"/>
                </a:lnTo>
                <a:lnTo>
                  <a:pt x="929589" y="353025"/>
                </a:lnTo>
                <a:cubicBezTo>
                  <a:pt x="683010" y="443229"/>
                  <a:pt x="469812" y="628770"/>
                  <a:pt x="318259" y="874892"/>
                </a:cubicBezTo>
                <a:lnTo>
                  <a:pt x="294944" y="919705"/>
                </a:lnTo>
                <a:lnTo>
                  <a:pt x="0" y="768837"/>
                </a:lnTo>
                <a:lnTo>
                  <a:pt x="49313" y="684352"/>
                </a:lnTo>
                <a:cubicBezTo>
                  <a:pt x="239463" y="384336"/>
                  <a:pt x="507157" y="156725"/>
                  <a:pt x="817333" y="42889"/>
                </a:cubicBezTo>
                <a:close/>
              </a:path>
            </a:pathLst>
          </a:custGeom>
          <a:solidFill>
            <a:srgbClr val="FDA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xmlns="" id="{AE154825-FAFB-4A6A-B9F9-03EE1348D3B2}"/>
              </a:ext>
            </a:extLst>
          </p:cNvPr>
          <p:cNvSpPr/>
          <p:nvPr/>
        </p:nvSpPr>
        <p:spPr>
          <a:xfrm rot="20958820">
            <a:off x="2050985" y="2713932"/>
            <a:ext cx="464000" cy="1147884"/>
          </a:xfrm>
          <a:custGeom>
            <a:avLst/>
            <a:gdLst>
              <a:gd name="connsiteX0" fmla="*/ 257190 w 538584"/>
              <a:gd name="connsiteY0" fmla="*/ 0 h 1248528"/>
              <a:gd name="connsiteX1" fmla="*/ 538584 w 538584"/>
              <a:gd name="connsiteY1" fmla="*/ 173195 h 1248528"/>
              <a:gd name="connsiteX2" fmla="*/ 510606 w 538584"/>
              <a:gd name="connsiteY2" fmla="*/ 223152 h 1248528"/>
              <a:gd name="connsiteX3" fmla="*/ 330240 w 538584"/>
              <a:gd name="connsiteY3" fmla="*/ 999412 h 1248528"/>
              <a:gd name="connsiteX4" fmla="*/ 339831 w 538584"/>
              <a:gd name="connsiteY4" fmla="*/ 1186376 h 1248528"/>
              <a:gd name="connsiteX5" fmla="*/ 341843 w 538584"/>
              <a:gd name="connsiteY5" fmla="*/ 1199307 h 1248528"/>
              <a:gd name="connsiteX6" fmla="*/ 14646 w 538584"/>
              <a:gd name="connsiteY6" fmla="*/ 1248528 h 1248528"/>
              <a:gd name="connsiteX7" fmla="*/ 0 w 538584"/>
              <a:gd name="connsiteY7" fmla="*/ 999412 h 1248528"/>
              <a:gd name="connsiteX8" fmla="*/ 183933 w 538584"/>
              <a:gd name="connsiteY8" fmla="*/ 142286 h 12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584" h="1248528">
                <a:moveTo>
                  <a:pt x="257190" y="0"/>
                </a:moveTo>
                <a:lnTo>
                  <a:pt x="538584" y="173195"/>
                </a:lnTo>
                <a:lnTo>
                  <a:pt x="510606" y="223152"/>
                </a:lnTo>
                <a:cubicBezTo>
                  <a:pt x="396295" y="448341"/>
                  <a:pt x="330240" y="714390"/>
                  <a:pt x="330240" y="999412"/>
                </a:cubicBezTo>
                <a:cubicBezTo>
                  <a:pt x="330240" y="1062750"/>
                  <a:pt x="333502" y="1125152"/>
                  <a:pt x="339831" y="1186376"/>
                </a:cubicBezTo>
                <a:lnTo>
                  <a:pt x="341843" y="1199307"/>
                </a:lnTo>
                <a:lnTo>
                  <a:pt x="14646" y="1248528"/>
                </a:lnTo>
                <a:lnTo>
                  <a:pt x="0" y="999412"/>
                </a:lnTo>
                <a:cubicBezTo>
                  <a:pt x="0" y="689064"/>
                  <a:pt x="66630" y="397078"/>
                  <a:pt x="183933" y="142286"/>
                </a:cubicBezTo>
                <a:close/>
              </a:path>
            </a:pathLst>
          </a:custGeom>
          <a:solidFill>
            <a:srgbClr val="45C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31EC3ECE-DEEA-4788-8AEC-38D3FBAF4AAB}"/>
              </a:ext>
            </a:extLst>
          </p:cNvPr>
          <p:cNvSpPr/>
          <p:nvPr/>
        </p:nvSpPr>
        <p:spPr>
          <a:xfrm rot="20958820">
            <a:off x="2261649" y="3794478"/>
            <a:ext cx="677508" cy="1038720"/>
          </a:xfrm>
          <a:custGeom>
            <a:avLst/>
            <a:gdLst>
              <a:gd name="connsiteX0" fmla="*/ 330797 w 786412"/>
              <a:gd name="connsiteY0" fmla="*/ 0 h 1129792"/>
              <a:gd name="connsiteX1" fmla="*/ 345536 w 786412"/>
              <a:gd name="connsiteY1" fmla="*/ 94731 h 1129792"/>
              <a:gd name="connsiteX2" fmla="*/ 747895 w 786412"/>
              <a:gd name="connsiteY2" fmla="*/ 866199 h 1129792"/>
              <a:gd name="connsiteX3" fmla="*/ 786412 w 786412"/>
              <a:gd name="connsiteY3" fmla="*/ 901399 h 1129792"/>
              <a:gd name="connsiteX4" fmla="*/ 549110 w 786412"/>
              <a:gd name="connsiteY4" fmla="*/ 1129792 h 1129792"/>
              <a:gd name="connsiteX5" fmla="*/ 525253 w 786412"/>
              <a:gd name="connsiteY5" fmla="*/ 1108544 h 1129792"/>
              <a:gd name="connsiteX6" fmla="*/ 35527 w 786412"/>
              <a:gd name="connsiteY6" fmla="*/ 220144 h 1129792"/>
              <a:gd name="connsiteX7" fmla="*/ 0 w 786412"/>
              <a:gd name="connsiteY7" fmla="*/ 21317 h 11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412" h="1129792">
                <a:moveTo>
                  <a:pt x="330797" y="0"/>
                </a:moveTo>
                <a:lnTo>
                  <a:pt x="345536" y="94731"/>
                </a:lnTo>
                <a:cubicBezTo>
                  <a:pt x="409936" y="402538"/>
                  <a:pt x="553477" y="671279"/>
                  <a:pt x="747895" y="866199"/>
                </a:cubicBezTo>
                <a:lnTo>
                  <a:pt x="786412" y="901399"/>
                </a:lnTo>
                <a:lnTo>
                  <a:pt x="549110" y="1129792"/>
                </a:lnTo>
                <a:lnTo>
                  <a:pt x="525253" y="1108544"/>
                </a:lnTo>
                <a:cubicBezTo>
                  <a:pt x="293577" y="880183"/>
                  <a:pt x="120254" y="572154"/>
                  <a:pt x="35527" y="220144"/>
                </a:cubicBezTo>
                <a:lnTo>
                  <a:pt x="0" y="21317"/>
                </a:lnTo>
                <a:close/>
              </a:path>
            </a:pathLst>
          </a:custGeom>
          <a:solidFill>
            <a:srgbClr val="E12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870E8E94-6337-4709-ABFB-4BBFFE2FA636}"/>
              </a:ext>
            </a:extLst>
          </p:cNvPr>
          <p:cNvSpPr txBox="1"/>
          <p:nvPr/>
        </p:nvSpPr>
        <p:spPr>
          <a:xfrm>
            <a:off x="7073410" y="2621606"/>
            <a:ext cx="4214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মেজর খালেদ মোশার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 নেতৃত্বে ‘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ফোর্স।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F39D8021-F6A5-4CD2-892C-5B165681390C}"/>
              </a:ext>
            </a:extLst>
          </p:cNvPr>
          <p:cNvSpPr txBox="1"/>
          <p:nvPr/>
        </p:nvSpPr>
        <p:spPr>
          <a:xfrm>
            <a:off x="6559799" y="610199"/>
            <a:ext cx="4214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মেজর কে এম শফিউল্লাহ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নেতৃত্বে ‘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ফোর্স।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EDE0268C-CA3C-485A-B348-EBF03AFFAA89}"/>
              </a:ext>
            </a:extLst>
          </p:cNvPr>
          <p:cNvSpPr txBox="1"/>
          <p:nvPr/>
        </p:nvSpPr>
        <p:spPr>
          <a:xfrm>
            <a:off x="6559799" y="4613728"/>
            <a:ext cx="406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মেজর জিয়াউর রহমা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নের নেতৃত্বে ‘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জেড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ফোর্স।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150C842-3EA5-456E-8512-069A1C6841A8}"/>
              </a:ext>
            </a:extLst>
          </p:cNvPr>
          <p:cNvSpPr/>
          <p:nvPr/>
        </p:nvSpPr>
        <p:spPr>
          <a:xfrm>
            <a:off x="2617389" y="1962918"/>
            <a:ext cx="2949222" cy="2838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1960672E-253F-41F3-8852-DB4294D706E0}"/>
              </a:ext>
            </a:extLst>
          </p:cNvPr>
          <p:cNvSpPr/>
          <p:nvPr/>
        </p:nvSpPr>
        <p:spPr>
          <a:xfrm>
            <a:off x="4562643" y="717468"/>
            <a:ext cx="3187922" cy="314425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5A1EEBB-752A-49BE-BDED-89413ABF3860}"/>
              </a:ext>
            </a:extLst>
          </p:cNvPr>
          <p:cNvGrpSpPr/>
          <p:nvPr/>
        </p:nvGrpSpPr>
        <p:grpSpPr>
          <a:xfrm>
            <a:off x="796768" y="505397"/>
            <a:ext cx="10598464" cy="5847206"/>
            <a:chOff x="794061" y="321246"/>
            <a:chExt cx="10598464" cy="584720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" name="Half Frame 29">
              <a:extLst>
                <a:ext uri="{FF2B5EF4-FFF2-40B4-BE49-F238E27FC236}">
                  <a16:creationId xmlns:a16="http://schemas.microsoft.com/office/drawing/2014/main" xmlns="" id="{EDCBA498-E461-4798-A446-F4C42931AA9B}"/>
                </a:ext>
              </a:extLst>
            </p:cNvPr>
            <p:cNvSpPr/>
            <p:nvPr/>
          </p:nvSpPr>
          <p:spPr>
            <a:xfrm flipH="1">
              <a:off x="9935564" y="321246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xmlns="" id="{BDC5DA57-12FA-4FB1-8D33-47DB5FF0BEBF}"/>
                </a:ext>
              </a:extLst>
            </p:cNvPr>
            <p:cNvSpPr/>
            <p:nvPr/>
          </p:nvSpPr>
          <p:spPr>
            <a:xfrm rot="10800000" flipH="1">
              <a:off x="794061" y="4736891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xmlns="" id="{C6DE3B9F-F739-49C4-B7F5-C74D215CB192}"/>
                </a:ext>
              </a:extLst>
            </p:cNvPr>
            <p:cNvSpPr/>
            <p:nvPr/>
          </p:nvSpPr>
          <p:spPr>
            <a:xfrm flipH="1" flipV="1">
              <a:off x="9935564" y="4924268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Half Frame 32">
              <a:extLst>
                <a:ext uri="{FF2B5EF4-FFF2-40B4-BE49-F238E27FC236}">
                  <a16:creationId xmlns:a16="http://schemas.microsoft.com/office/drawing/2014/main" xmlns="" id="{B7D980E9-02DB-45E5-9204-841924E72009}"/>
                </a:ext>
              </a:extLst>
            </p:cNvPr>
            <p:cNvSpPr/>
            <p:nvPr/>
          </p:nvSpPr>
          <p:spPr>
            <a:xfrm rot="10800000" flipH="1" flipV="1">
              <a:off x="794061" y="321246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1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3.7037E-6 L -0.17097 0.1527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147" grpId="0" animBg="1"/>
      <p:bldP spid="148" grpId="0" animBg="1"/>
      <p:bldP spid="149" grpId="0" animBg="1"/>
      <p:bldP spid="150" grpId="0"/>
      <p:bldP spid="151" grpId="0"/>
      <p:bldP spid="152" grpId="0"/>
      <p:bldP spid="5" grpId="0" animBg="1"/>
      <p:bldP spid="78" grpId="0" animBg="1"/>
      <p:bldP spid="7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8835337-2D3B-4EBD-9FF8-D192772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12576"/>
          <a:stretch/>
        </p:blipFill>
        <p:spPr>
          <a:xfrm>
            <a:off x="1" y="10"/>
            <a:ext cx="12192000" cy="4555948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88A3382-58F2-467D-A6A6-DB2E369BD5E4}"/>
              </a:ext>
            </a:extLst>
          </p:cNvPr>
          <p:cNvSpPr txBox="1">
            <a:spLocks/>
          </p:cNvSpPr>
          <p:nvPr/>
        </p:nvSpPr>
        <p:spPr>
          <a:xfrm>
            <a:off x="742909" y="5229726"/>
            <a:ext cx="10703133" cy="1403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মুক্তিবাহিনী হল যুদ্ধের সময় স্বাধীনতার পক্ষে যুদ্ধ করা সামরিক ও বেসামরিক মানুষের সংগঠন।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6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0" y="0"/>
            <a:ext cx="5457351" cy="6755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60" y="0"/>
            <a:ext cx="5907805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543" y="429905"/>
            <a:ext cx="5056909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3" y="3351559"/>
            <a:ext cx="97868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 দেখিয়ে শিক্ষার্থীদের জোড়ায় আলোচনা করতে দিব।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60" y="1978926"/>
            <a:ext cx="10604311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কেরানিগঞ্জের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উত্তরাঞ্চল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8669" y="259307"/>
            <a:ext cx="479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মিলিয়ে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নাও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480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1" y="2156348"/>
            <a:ext cx="11245754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কুষ্ঠিয়া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নৌবাহিনীর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আসতো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8669" y="259307"/>
            <a:ext cx="479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মিলিয়ে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নাও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591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2" y="314005"/>
            <a:ext cx="10612583" cy="4891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6291" y="4890655"/>
            <a:ext cx="7606145" cy="133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639" y="5568286"/>
            <a:ext cx="1135773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স্থানীয় ছোট ছোট যোদ্ধাবাহিনী ছিল।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9804" y="815627"/>
            <a:ext cx="2621327" cy="788090"/>
          </a:xfrm>
        </p:spPr>
        <p:txBody>
          <a:bodyPr>
            <a:prstTxWarp prst="textPlain">
              <a:avLst>
                <a:gd name="adj" fmla="val 48564"/>
              </a:avLst>
            </a:prstTxWarp>
          </a:bodyPr>
          <a:lstStyle/>
          <a:p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1E8693D-828F-4FBA-BF07-39A49C8C07CC}"/>
              </a:ext>
            </a:extLst>
          </p:cNvPr>
          <p:cNvSpPr txBox="1"/>
          <p:nvPr/>
        </p:nvSpPr>
        <p:spPr>
          <a:xfrm>
            <a:off x="2130847" y="3203713"/>
            <a:ext cx="7638757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দর্শনা-চুয়াডাঙ্গা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804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8" y="194396"/>
            <a:ext cx="9989128" cy="4626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236" y="5150790"/>
            <a:ext cx="10889672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বিভি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অঞ্চলে যোদ্ধাদের প্রশিক্ষন দেওয়া হতো। তারা গেরিলা ও সম্মুখযুদ্ধে অংশ নিতেন।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7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9E64D59-56EB-456A-BB58-D48567684288}"/>
              </a:ext>
            </a:extLst>
          </p:cNvPr>
          <p:cNvSpPr/>
          <p:nvPr/>
        </p:nvSpPr>
        <p:spPr>
          <a:xfrm>
            <a:off x="-286603" y="0"/>
            <a:ext cx="6272463" cy="7282355"/>
          </a:xfrm>
          <a:custGeom>
            <a:avLst/>
            <a:gdLst>
              <a:gd name="connsiteX0" fmla="*/ 0 w 6529137"/>
              <a:gd name="connsiteY0" fmla="*/ 0 h 6857990"/>
              <a:gd name="connsiteX1" fmla="*/ 6529137 w 6529137"/>
              <a:gd name="connsiteY1" fmla="*/ 0 h 6857990"/>
              <a:gd name="connsiteX2" fmla="*/ 6529137 w 6529137"/>
              <a:gd name="connsiteY2" fmla="*/ 6857990 h 6857990"/>
              <a:gd name="connsiteX3" fmla="*/ 0 w 6529137"/>
              <a:gd name="connsiteY3" fmla="*/ 6857990 h 6857990"/>
              <a:gd name="connsiteX4" fmla="*/ 0 w 6529137"/>
              <a:gd name="connsiteY4" fmla="*/ 0 h 6857990"/>
              <a:gd name="connsiteX0" fmla="*/ 0 w 6529137"/>
              <a:gd name="connsiteY0" fmla="*/ 0 h 6857990"/>
              <a:gd name="connsiteX1" fmla="*/ 4443663 w 6529137"/>
              <a:gd name="connsiteY1" fmla="*/ 16042 h 6857990"/>
              <a:gd name="connsiteX2" fmla="*/ 6529137 w 6529137"/>
              <a:gd name="connsiteY2" fmla="*/ 6857990 h 6857990"/>
              <a:gd name="connsiteX3" fmla="*/ 0 w 6529137"/>
              <a:gd name="connsiteY3" fmla="*/ 6857990 h 6857990"/>
              <a:gd name="connsiteX4" fmla="*/ 0 w 6529137"/>
              <a:gd name="connsiteY4" fmla="*/ 0 h 6857990"/>
              <a:gd name="connsiteX0" fmla="*/ 0 w 6529137"/>
              <a:gd name="connsiteY0" fmla="*/ 0 h 6857990"/>
              <a:gd name="connsiteX1" fmla="*/ 4299284 w 6529137"/>
              <a:gd name="connsiteY1" fmla="*/ 16042 h 6857990"/>
              <a:gd name="connsiteX2" fmla="*/ 6529137 w 6529137"/>
              <a:gd name="connsiteY2" fmla="*/ 6857990 h 6857990"/>
              <a:gd name="connsiteX3" fmla="*/ 0 w 6529137"/>
              <a:gd name="connsiteY3" fmla="*/ 6857990 h 6857990"/>
              <a:gd name="connsiteX4" fmla="*/ 0 w 6529137"/>
              <a:gd name="connsiteY4" fmla="*/ 0 h 6857990"/>
              <a:gd name="connsiteX0" fmla="*/ 0 w 6529137"/>
              <a:gd name="connsiteY0" fmla="*/ 0 h 6857990"/>
              <a:gd name="connsiteX1" fmla="*/ 4058653 w 6529137"/>
              <a:gd name="connsiteY1" fmla="*/ 48126 h 6857990"/>
              <a:gd name="connsiteX2" fmla="*/ 6529137 w 6529137"/>
              <a:gd name="connsiteY2" fmla="*/ 6857990 h 6857990"/>
              <a:gd name="connsiteX3" fmla="*/ 0 w 6529137"/>
              <a:gd name="connsiteY3" fmla="*/ 6857990 h 6857990"/>
              <a:gd name="connsiteX4" fmla="*/ 0 w 6529137"/>
              <a:gd name="connsiteY4" fmla="*/ 0 h 6857990"/>
              <a:gd name="connsiteX0" fmla="*/ 0 w 6529137"/>
              <a:gd name="connsiteY0" fmla="*/ 0 h 6857990"/>
              <a:gd name="connsiteX1" fmla="*/ 3657600 w 6529137"/>
              <a:gd name="connsiteY1" fmla="*/ 80211 h 6857990"/>
              <a:gd name="connsiteX2" fmla="*/ 6529137 w 6529137"/>
              <a:gd name="connsiteY2" fmla="*/ 6857990 h 6857990"/>
              <a:gd name="connsiteX3" fmla="*/ 0 w 6529137"/>
              <a:gd name="connsiteY3" fmla="*/ 6857990 h 6857990"/>
              <a:gd name="connsiteX4" fmla="*/ 0 w 6529137"/>
              <a:gd name="connsiteY4" fmla="*/ 0 h 6857990"/>
              <a:gd name="connsiteX0" fmla="*/ 0 w 6529137"/>
              <a:gd name="connsiteY0" fmla="*/ 0 h 6857990"/>
              <a:gd name="connsiteX1" fmla="*/ 3994484 w 6529137"/>
              <a:gd name="connsiteY1" fmla="*/ 16042 h 6857990"/>
              <a:gd name="connsiteX2" fmla="*/ 6529137 w 6529137"/>
              <a:gd name="connsiteY2" fmla="*/ 6857990 h 6857990"/>
              <a:gd name="connsiteX3" fmla="*/ 0 w 6529137"/>
              <a:gd name="connsiteY3" fmla="*/ 6857990 h 6857990"/>
              <a:gd name="connsiteX4" fmla="*/ 0 w 6529137"/>
              <a:gd name="connsiteY4" fmla="*/ 0 h 6857990"/>
              <a:gd name="connsiteX0" fmla="*/ 0 w 6272463"/>
              <a:gd name="connsiteY0" fmla="*/ 0 h 6857990"/>
              <a:gd name="connsiteX1" fmla="*/ 3994484 w 6272463"/>
              <a:gd name="connsiteY1" fmla="*/ 16042 h 6857990"/>
              <a:gd name="connsiteX2" fmla="*/ 6272463 w 6272463"/>
              <a:gd name="connsiteY2" fmla="*/ 6857990 h 6857990"/>
              <a:gd name="connsiteX3" fmla="*/ 0 w 6272463"/>
              <a:gd name="connsiteY3" fmla="*/ 6857990 h 6857990"/>
              <a:gd name="connsiteX4" fmla="*/ 0 w 6272463"/>
              <a:gd name="connsiteY4" fmla="*/ 0 h 6857990"/>
              <a:gd name="connsiteX0" fmla="*/ 0 w 6272463"/>
              <a:gd name="connsiteY0" fmla="*/ 0 h 6857990"/>
              <a:gd name="connsiteX1" fmla="*/ 3994484 w 6272463"/>
              <a:gd name="connsiteY1" fmla="*/ 0 h 6857990"/>
              <a:gd name="connsiteX2" fmla="*/ 6272463 w 6272463"/>
              <a:gd name="connsiteY2" fmla="*/ 6857990 h 6857990"/>
              <a:gd name="connsiteX3" fmla="*/ 0 w 6272463"/>
              <a:gd name="connsiteY3" fmla="*/ 6857990 h 6857990"/>
              <a:gd name="connsiteX4" fmla="*/ 0 w 6272463"/>
              <a:gd name="connsiteY4" fmla="*/ 0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2463" h="6857990">
                <a:moveTo>
                  <a:pt x="0" y="0"/>
                </a:moveTo>
                <a:lnTo>
                  <a:pt x="3994484" y="0"/>
                </a:lnTo>
                <a:lnTo>
                  <a:pt x="6272463" y="6857990"/>
                </a:lnTo>
                <a:lnTo>
                  <a:pt x="0" y="68579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2C50CFE3-D5BF-476C-AFCC-A28759A82F1B}"/>
              </a:ext>
            </a:extLst>
          </p:cNvPr>
          <p:cNvSpPr txBox="1">
            <a:spLocks/>
          </p:cNvSpPr>
          <p:nvPr/>
        </p:nvSpPr>
        <p:spPr>
          <a:xfrm>
            <a:off x="131927" y="1228298"/>
            <a:ext cx="6140536" cy="5058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ত্রিশ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হাজার নিয়মিত যোদ্ধাদের নিয়ে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গঠিত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বাহিনীর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নাম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মুক্তিফৌজ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93" y="310673"/>
            <a:ext cx="4682836" cy="637909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2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692183-41D8-42ED-A00F-9CA528531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25" y="2096899"/>
            <a:ext cx="7758253" cy="437024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2B369A8B-0C25-4D73-A5B2-1AA7A1DFAB6F}"/>
              </a:ext>
            </a:extLst>
          </p:cNvPr>
          <p:cNvSpPr/>
          <p:nvPr/>
        </p:nvSpPr>
        <p:spPr>
          <a:xfrm>
            <a:off x="2140925" y="232013"/>
            <a:ext cx="8082290" cy="1446663"/>
          </a:xfrm>
          <a:prstGeom prst="parallelogram">
            <a:avLst/>
          </a:prstGeom>
          <a:solidFill>
            <a:schemeClr val="bg1">
              <a:lumMod val="6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লক্ষ গেরিলা ও বেসামরিক যোদ্ধার সমন্বয়ে গঠিত মুক্তিবাহিনীর  সাথে কাঁধে কাঁধ মিলিয়ে যুদ্ধ করেছে এই মুক্তিফৌজ</a:t>
            </a: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 B and Global.pdf - Foxit Reader">
            <a:extLst>
              <a:ext uri="{FF2B5EF4-FFF2-40B4-BE49-F238E27FC236}">
                <a16:creationId xmlns:a16="http://schemas.microsoft.com/office/drawing/2014/main" xmlns="" id="{F042D0CC-FEC4-43B4-AD09-E7D65E8064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8977" y="204202"/>
            <a:ext cx="4961744" cy="6169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672" y="409433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/>
              </a:rPr>
              <a:t>পাঠ্যবই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latin typeface="NikoshBAN"/>
              </a:rPr>
              <a:t>খোল</a:t>
            </a:r>
            <a:endParaRPr lang="en-US" sz="8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466" y="500625"/>
            <a:ext cx="967047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 পূরণ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593" y="3089488"/>
            <a:ext cx="11790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গেরিলা ও -------- যুদ্ধে অংশ নিতেন।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গঠিত হয় --------------------।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---------------------- ছিলেন কে ফোর্সের কমান্ডার।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 ওসমানী ------------ নামে পরিচিত।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4501" y="2214419"/>
            <a:ext cx="146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/>
              </a:rPr>
              <a:t>সম্মুখ</a:t>
            </a:r>
            <a:endParaRPr lang="en-US" sz="4800" b="1" dirty="0">
              <a:solidFill>
                <a:srgbClr val="0070C0"/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4" y="2221066"/>
            <a:ext cx="313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/>
              </a:rPr>
              <a:t>১১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/>
              </a:rPr>
              <a:t>জুলাই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/>
              </a:rPr>
              <a:t> ১৯৭১</a:t>
            </a:r>
            <a:endParaRPr lang="en-US" sz="4800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2059" y="2245198"/>
            <a:ext cx="353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/>
              </a:rPr>
              <a:t>খালেদ</a:t>
            </a:r>
            <a:r>
              <a:rPr lang="en-US" sz="4400" b="1" dirty="0" smtClean="0">
                <a:latin typeface="NikoshBAN" panose="02000000000000000000"/>
              </a:rPr>
              <a:t> </a:t>
            </a:r>
            <a:r>
              <a:rPr lang="en-US" sz="4400" b="1" dirty="0" err="1" smtClean="0">
                <a:latin typeface="NikoshBAN" panose="02000000000000000000"/>
              </a:rPr>
              <a:t>মোশাররফ</a:t>
            </a:r>
            <a:endParaRPr lang="en-US" sz="4400" b="1" dirty="0">
              <a:latin typeface="NikoshBAN" panose="020000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7" y="2214419"/>
            <a:ext cx="191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/>
              </a:rPr>
              <a:t>বঙ্গবীর</a:t>
            </a:r>
            <a:endParaRPr lang="en-US" sz="4400" b="1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734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6184 0.10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23502 0.2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5989 0.30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35847 0.421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176C31-562F-450E-9B16-AC8C4A0D2FD5}"/>
              </a:ext>
            </a:extLst>
          </p:cNvPr>
          <p:cNvSpPr/>
          <p:nvPr/>
        </p:nvSpPr>
        <p:spPr>
          <a:xfrm>
            <a:off x="2568432" y="1175691"/>
            <a:ext cx="70551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ডান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</a:t>
            </a: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</a:t>
            </a:r>
            <a:r>
              <a:rPr kumimoji="0" lang="bn-I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লেখ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xmlns="" id="{0FCF4AD3-6FDD-4313-9EFF-D4706817F35F}"/>
              </a:ext>
            </a:extLst>
          </p:cNvPr>
          <p:cNvGraphicFramePr>
            <a:graphicFrameLocks noGrp="1"/>
          </p:cNvGraphicFramePr>
          <p:nvPr/>
        </p:nvGraphicFramePr>
        <p:xfrm>
          <a:off x="2211882" y="2833141"/>
          <a:ext cx="7996420" cy="21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672">
                  <a:extLst>
                    <a:ext uri="{9D8B030D-6E8A-4147-A177-3AD203B41FA5}">
                      <a16:colId xmlns:a16="http://schemas.microsoft.com/office/drawing/2014/main" xmlns="" val="1608445465"/>
                    </a:ext>
                  </a:extLst>
                </a:gridCol>
                <a:gridCol w="3432748">
                  <a:extLst>
                    <a:ext uri="{9D8B030D-6E8A-4147-A177-3AD203B41FA5}">
                      <a16:colId xmlns:a16="http://schemas.microsoft.com/office/drawing/2014/main" xmlns="" val="2926999931"/>
                    </a:ext>
                  </a:extLst>
                </a:gridCol>
              </a:tblGrid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খালেদ মোশার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জেড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55688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কে এম শফিউল্লাহ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9320819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জিয়াউর রহমা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281567"/>
                  </a:ext>
                </a:extLst>
              </a:tr>
            </a:tbl>
          </a:graphicData>
        </a:graphic>
      </p:graphicFrame>
      <p:sp>
        <p:nvSpPr>
          <p:cNvPr id="5" name="Google Shape;171;p20">
            <a:extLst>
              <a:ext uri="{FF2B5EF4-FFF2-40B4-BE49-F238E27FC236}">
                <a16:creationId xmlns:a16="http://schemas.microsoft.com/office/drawing/2014/main" xmlns="" id="{E64DB784-78E8-4AC3-A3D8-2D84700043A8}"/>
              </a:ext>
            </a:extLst>
          </p:cNvPr>
          <p:cNvSpPr txBox="1">
            <a:spLocks/>
          </p:cNvSpPr>
          <p:nvPr/>
        </p:nvSpPr>
        <p:spPr>
          <a:xfrm>
            <a:off x="5730200" y="6314083"/>
            <a:ext cx="731600" cy="32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ctr">
                <a:defRPr/>
              </a:pPr>
              <a:t>25</a:t>
            </a:fld>
            <a:endParaRPr lang="e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00BCA8-ECA0-4997-BC4F-F32761DE1704}"/>
              </a:ext>
            </a:extLst>
          </p:cNvPr>
          <p:cNvSpPr/>
          <p:nvPr/>
        </p:nvSpPr>
        <p:spPr>
          <a:xfrm>
            <a:off x="4806888" y="1194741"/>
            <a:ext cx="22124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মিলিয়ে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xmlns="" id="{9EEA0856-5637-4184-8009-A92CB2D4F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14396"/>
              </p:ext>
            </p:extLst>
          </p:nvPr>
        </p:nvGraphicFramePr>
        <p:xfrm>
          <a:off x="2211882" y="2841387"/>
          <a:ext cx="7996420" cy="21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672">
                  <a:extLst>
                    <a:ext uri="{9D8B030D-6E8A-4147-A177-3AD203B41FA5}">
                      <a16:colId xmlns:a16="http://schemas.microsoft.com/office/drawing/2014/main" xmlns="" val="1608445465"/>
                    </a:ext>
                  </a:extLst>
                </a:gridCol>
                <a:gridCol w="3432748">
                  <a:extLst>
                    <a:ext uri="{9D8B030D-6E8A-4147-A177-3AD203B41FA5}">
                      <a16:colId xmlns:a16="http://schemas.microsoft.com/office/drawing/2014/main" xmlns="" val="2926999931"/>
                    </a:ext>
                  </a:extLst>
                </a:gridCol>
              </a:tblGrid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খালেদ মোশার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55688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কে এম শফিউল্লাহ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9320819"/>
                  </a:ext>
                </a:extLst>
              </a:tr>
              <a:tr h="702518">
                <a:tc>
                  <a:txBody>
                    <a:bodyPr/>
                    <a:lstStyle/>
                    <a:p>
                      <a:r>
                        <a:rPr lang="bn-BD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মেজর জিয়াউর রহমা</a:t>
                      </a:r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জেড ফোর্স। 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281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396" y="1189009"/>
            <a:ext cx="11353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মুক্তিফৌজে কতজন নিয়মিত যোদ্ধা ছিল?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788" y="3392708"/>
            <a:ext cx="1124989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মুক্তিফৌজে ত্রিশ হাজার নিয়মিত মুক্তিযোদ্ধা ছিল।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600" y="1216305"/>
            <a:ext cx="1086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কেন ১১ টি সেক্টরে ভাগ করা হয়েছিল?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367" y="4002862"/>
            <a:ext cx="1126374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যুদ্ধ পরিচালনার সুবিধার জন্য বাংলাদেশকে ১১ টি সেক্টরে ভাগ করা হয়েছিল।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558" y="696035"/>
            <a:ext cx="1072341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 কেন নিয়মিত বাহিনীতে ভাগ করা হয়েছিল?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48" y="3521041"/>
            <a:ext cx="1154083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 সুষ্ঠু ও পরিকল্পিতভাবে যুদ্ধ 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 জন্য মুক্তিবাহিনীকে নিয়মিত বাহিনী ও গেরিলা বাহিনীতে ভাগ করা হয়েছিল।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29E87CA-052D-4164-8A41-91AE95D098D9}"/>
              </a:ext>
            </a:extLst>
          </p:cNvPr>
          <p:cNvSpPr/>
          <p:nvPr/>
        </p:nvSpPr>
        <p:spPr>
          <a:xfrm rot="19439445">
            <a:off x="3225777" y="1662412"/>
            <a:ext cx="154717" cy="1168893"/>
          </a:xfrm>
          <a:custGeom>
            <a:avLst/>
            <a:gdLst>
              <a:gd name="connsiteX0" fmla="*/ 152342 w 152342"/>
              <a:gd name="connsiteY0" fmla="*/ 0 h 931799"/>
              <a:gd name="connsiteX1" fmla="*/ 152342 w 152342"/>
              <a:gd name="connsiteY1" fmla="*/ 931799 h 931799"/>
              <a:gd name="connsiteX2" fmla="*/ 0 w 152342"/>
              <a:gd name="connsiteY2" fmla="*/ 770396 h 931799"/>
              <a:gd name="connsiteX3" fmla="*/ 0 w 152342"/>
              <a:gd name="connsiteY3" fmla="*/ 0 h 93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42" h="931799">
                <a:moveTo>
                  <a:pt x="152342" y="0"/>
                </a:moveTo>
                <a:lnTo>
                  <a:pt x="152342" y="931799"/>
                </a:lnTo>
                <a:lnTo>
                  <a:pt x="0" y="770396"/>
                </a:lnTo>
                <a:lnTo>
                  <a:pt x="0" y="0"/>
                </a:lnTo>
                <a:close/>
              </a:path>
            </a:pathLst>
          </a:custGeom>
          <a:solidFill>
            <a:srgbClr val="D3B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5748F2D-05CD-4D03-A397-366212A8ACBC}"/>
              </a:ext>
            </a:extLst>
          </p:cNvPr>
          <p:cNvSpPr/>
          <p:nvPr/>
        </p:nvSpPr>
        <p:spPr>
          <a:xfrm rot="1377832">
            <a:off x="2756575" y="1629815"/>
            <a:ext cx="322327" cy="791482"/>
          </a:xfrm>
          <a:custGeom>
            <a:avLst/>
            <a:gdLst>
              <a:gd name="connsiteX0" fmla="*/ 0 w 322327"/>
              <a:gd name="connsiteY0" fmla="*/ 0 h 791482"/>
              <a:gd name="connsiteX1" fmla="*/ 322327 w 322327"/>
              <a:gd name="connsiteY1" fmla="*/ 200707 h 791482"/>
              <a:gd name="connsiteX2" fmla="*/ 322327 w 322327"/>
              <a:gd name="connsiteY2" fmla="*/ 791482 h 791482"/>
              <a:gd name="connsiteX3" fmla="*/ 0 w 322327"/>
              <a:gd name="connsiteY3" fmla="*/ 432785 h 79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27" h="791482">
                <a:moveTo>
                  <a:pt x="0" y="0"/>
                </a:moveTo>
                <a:lnTo>
                  <a:pt x="322327" y="200707"/>
                </a:lnTo>
                <a:lnTo>
                  <a:pt x="322327" y="791482"/>
                </a:lnTo>
                <a:lnTo>
                  <a:pt x="0" y="432785"/>
                </a:lnTo>
                <a:close/>
              </a:path>
            </a:pathLst>
          </a:custGeom>
          <a:solidFill>
            <a:srgbClr val="F6F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37D12F6-9BBF-4666-BA32-766CD3C2BB41}"/>
              </a:ext>
            </a:extLst>
          </p:cNvPr>
          <p:cNvSpPr/>
          <p:nvPr/>
        </p:nvSpPr>
        <p:spPr>
          <a:xfrm rot="21241459">
            <a:off x="1091016" y="1541403"/>
            <a:ext cx="1492304" cy="775300"/>
          </a:xfrm>
          <a:custGeom>
            <a:avLst/>
            <a:gdLst>
              <a:gd name="connsiteX0" fmla="*/ 1492304 w 1492304"/>
              <a:gd name="connsiteY0" fmla="*/ 0 h 775300"/>
              <a:gd name="connsiteX1" fmla="*/ 984998 w 1492304"/>
              <a:gd name="connsiteY1" fmla="*/ 775300 h 775300"/>
              <a:gd name="connsiteX2" fmla="*/ 935929 w 1492304"/>
              <a:gd name="connsiteY2" fmla="*/ 757045 h 775300"/>
              <a:gd name="connsiteX3" fmla="*/ 555770 w 1492304"/>
              <a:gd name="connsiteY3" fmla="*/ 680093 h 775300"/>
              <a:gd name="connsiteX4" fmla="*/ 167917 w 1492304"/>
              <a:gd name="connsiteY4" fmla="*/ 676653 h 775300"/>
              <a:gd name="connsiteX5" fmla="*/ 0 w 1492304"/>
              <a:gd name="connsiteY5" fmla="*/ 701615 h 775300"/>
              <a:gd name="connsiteX6" fmla="*/ 525542 w 1492304"/>
              <a:gd name="connsiteY6" fmla="*/ 37957 h 7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2304" h="775300">
                <a:moveTo>
                  <a:pt x="1492304" y="0"/>
                </a:moveTo>
                <a:lnTo>
                  <a:pt x="984998" y="775300"/>
                </a:lnTo>
                <a:lnTo>
                  <a:pt x="935929" y="757045"/>
                </a:lnTo>
                <a:cubicBezTo>
                  <a:pt x="820378" y="721022"/>
                  <a:pt x="691983" y="694351"/>
                  <a:pt x="555770" y="680093"/>
                </a:cubicBezTo>
                <a:cubicBezTo>
                  <a:pt x="419557" y="665835"/>
                  <a:pt x="288422" y="665340"/>
                  <a:pt x="167917" y="676653"/>
                </a:cubicBezTo>
                <a:lnTo>
                  <a:pt x="0" y="701615"/>
                </a:lnTo>
                <a:lnTo>
                  <a:pt x="525542" y="37957"/>
                </a:lnTo>
                <a:close/>
              </a:path>
            </a:pathLst>
          </a:custGeom>
          <a:solidFill>
            <a:srgbClr val="F8F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11D713-52E4-46DD-BC0D-A259CC22C468}"/>
              </a:ext>
            </a:extLst>
          </p:cNvPr>
          <p:cNvSpPr/>
          <p:nvPr/>
        </p:nvSpPr>
        <p:spPr>
          <a:xfrm rot="20070384">
            <a:off x="2619740" y="1429078"/>
            <a:ext cx="136102" cy="1100362"/>
          </a:xfrm>
          <a:custGeom>
            <a:avLst/>
            <a:gdLst>
              <a:gd name="connsiteX0" fmla="*/ 0 w 133750"/>
              <a:gd name="connsiteY0" fmla="*/ 0 h 1100362"/>
              <a:gd name="connsiteX1" fmla="*/ 133750 w 133750"/>
              <a:gd name="connsiteY1" fmla="*/ 0 h 1100362"/>
              <a:gd name="connsiteX2" fmla="*/ 133750 w 133750"/>
              <a:gd name="connsiteY2" fmla="*/ 1100362 h 1100362"/>
              <a:gd name="connsiteX3" fmla="*/ 0 w 133750"/>
              <a:gd name="connsiteY3" fmla="*/ 1100362 h 1100362"/>
              <a:gd name="connsiteX4" fmla="*/ 0 w 133750"/>
              <a:gd name="connsiteY4" fmla="*/ 0 h 1100362"/>
              <a:gd name="connsiteX0" fmla="*/ 24984 w 133750"/>
              <a:gd name="connsiteY0" fmla="*/ 112447 h 1100362"/>
              <a:gd name="connsiteX1" fmla="*/ 133750 w 133750"/>
              <a:gd name="connsiteY1" fmla="*/ 0 h 1100362"/>
              <a:gd name="connsiteX2" fmla="*/ 133750 w 133750"/>
              <a:gd name="connsiteY2" fmla="*/ 1100362 h 1100362"/>
              <a:gd name="connsiteX3" fmla="*/ 0 w 133750"/>
              <a:gd name="connsiteY3" fmla="*/ 1100362 h 1100362"/>
              <a:gd name="connsiteX4" fmla="*/ 24984 w 133750"/>
              <a:gd name="connsiteY4" fmla="*/ 112447 h 1100362"/>
              <a:gd name="connsiteX0" fmla="*/ 27336 w 136102"/>
              <a:gd name="connsiteY0" fmla="*/ 112447 h 1100362"/>
              <a:gd name="connsiteX1" fmla="*/ 136102 w 136102"/>
              <a:gd name="connsiteY1" fmla="*/ 0 h 1100362"/>
              <a:gd name="connsiteX2" fmla="*/ 136102 w 136102"/>
              <a:gd name="connsiteY2" fmla="*/ 1100362 h 1100362"/>
              <a:gd name="connsiteX3" fmla="*/ 0 w 136102"/>
              <a:gd name="connsiteY3" fmla="*/ 1024476 h 1100362"/>
              <a:gd name="connsiteX4" fmla="*/ 27336 w 136102"/>
              <a:gd name="connsiteY4" fmla="*/ 112447 h 110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2" h="1100362">
                <a:moveTo>
                  <a:pt x="27336" y="112447"/>
                </a:moveTo>
                <a:lnTo>
                  <a:pt x="136102" y="0"/>
                </a:lnTo>
                <a:lnTo>
                  <a:pt x="136102" y="1100362"/>
                </a:lnTo>
                <a:lnTo>
                  <a:pt x="0" y="1024476"/>
                </a:lnTo>
                <a:lnTo>
                  <a:pt x="27336" y="112447"/>
                </a:lnTo>
                <a:close/>
              </a:path>
            </a:pathLst>
          </a:custGeom>
          <a:solidFill>
            <a:srgbClr val="FFC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E5C18ABB-CD6D-4EEC-9CB7-415F39D7B302}"/>
              </a:ext>
            </a:extLst>
          </p:cNvPr>
          <p:cNvSpPr/>
          <p:nvPr/>
        </p:nvSpPr>
        <p:spPr>
          <a:xfrm rot="446446">
            <a:off x="368543" y="2264303"/>
            <a:ext cx="2937248" cy="1446342"/>
          </a:xfrm>
          <a:custGeom>
            <a:avLst/>
            <a:gdLst>
              <a:gd name="connsiteX0" fmla="*/ 1322286 w 2937248"/>
              <a:gd name="connsiteY0" fmla="*/ 33331 h 1446342"/>
              <a:gd name="connsiteX1" fmla="*/ 1881908 w 2937248"/>
              <a:gd name="connsiteY1" fmla="*/ 0 h 1446342"/>
              <a:gd name="connsiteX2" fmla="*/ 2934101 w 2937248"/>
              <a:gd name="connsiteY2" fmla="*/ 126618 h 1446342"/>
              <a:gd name="connsiteX3" fmla="*/ 2937248 w 2937248"/>
              <a:gd name="connsiteY3" fmla="*/ 127641 h 1446342"/>
              <a:gd name="connsiteX4" fmla="*/ 2762456 w 2937248"/>
              <a:gd name="connsiteY4" fmla="*/ 106265 h 1446342"/>
              <a:gd name="connsiteX5" fmla="*/ 2383186 w 2937248"/>
              <a:gd name="connsiteY5" fmla="*/ 91203 h 1446342"/>
              <a:gd name="connsiteX6" fmla="*/ 501278 w 2937248"/>
              <a:gd name="connsiteY6" fmla="*/ 832593 h 1446342"/>
              <a:gd name="connsiteX7" fmla="*/ 1052476 w 2937248"/>
              <a:gd name="connsiteY7" fmla="*/ 1356835 h 1446342"/>
              <a:gd name="connsiteX8" fmla="*/ 1327846 w 2937248"/>
              <a:gd name="connsiteY8" fmla="*/ 1446342 h 1446342"/>
              <a:gd name="connsiteX9" fmla="*/ 1149385 w 2937248"/>
              <a:gd name="connsiteY9" fmla="*/ 1424518 h 1446342"/>
              <a:gd name="connsiteX10" fmla="*/ 0 w 2937248"/>
              <a:gd name="connsiteY10" fmla="*/ 741390 h 1446342"/>
              <a:gd name="connsiteX11" fmla="*/ 1322286 w 2937248"/>
              <a:gd name="connsiteY11" fmla="*/ 33331 h 144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7248" h="1446342">
                <a:moveTo>
                  <a:pt x="1322286" y="33331"/>
                </a:moveTo>
                <a:cubicBezTo>
                  <a:pt x="1499071" y="11670"/>
                  <a:pt x="1687030" y="0"/>
                  <a:pt x="1881908" y="0"/>
                </a:cubicBezTo>
                <a:cubicBezTo>
                  <a:pt x="2271664" y="0"/>
                  <a:pt x="2633746" y="46678"/>
                  <a:pt x="2934101" y="126618"/>
                </a:cubicBezTo>
                <a:lnTo>
                  <a:pt x="2937248" y="127641"/>
                </a:lnTo>
                <a:lnTo>
                  <a:pt x="2762456" y="106265"/>
                </a:lnTo>
                <a:cubicBezTo>
                  <a:pt x="2639948" y="96389"/>
                  <a:pt x="2513105" y="91203"/>
                  <a:pt x="2383186" y="91203"/>
                </a:cubicBezTo>
                <a:cubicBezTo>
                  <a:pt x="1343837" y="91203"/>
                  <a:pt x="501278" y="423135"/>
                  <a:pt x="501278" y="832593"/>
                </a:cubicBezTo>
                <a:cubicBezTo>
                  <a:pt x="501278" y="1037322"/>
                  <a:pt x="711918" y="1222669"/>
                  <a:pt x="1052476" y="1356835"/>
                </a:cubicBezTo>
                <a:lnTo>
                  <a:pt x="1327846" y="1446342"/>
                </a:lnTo>
                <a:lnTo>
                  <a:pt x="1149385" y="1424518"/>
                </a:lnTo>
                <a:cubicBezTo>
                  <a:pt x="473939" y="1311969"/>
                  <a:pt x="0" y="1048484"/>
                  <a:pt x="0" y="741390"/>
                </a:cubicBezTo>
                <a:cubicBezTo>
                  <a:pt x="0" y="408705"/>
                  <a:pt x="556221" y="127200"/>
                  <a:pt x="1322286" y="33331"/>
                </a:cubicBezTo>
                <a:close/>
              </a:path>
            </a:pathLst>
          </a:custGeom>
          <a:solidFill>
            <a:srgbClr val="9AC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9EC8ACC8-C24B-4E4E-8214-4E653327491C}"/>
              </a:ext>
            </a:extLst>
          </p:cNvPr>
          <p:cNvSpPr/>
          <p:nvPr/>
        </p:nvSpPr>
        <p:spPr>
          <a:xfrm>
            <a:off x="1054713" y="2583748"/>
            <a:ext cx="2467376" cy="996172"/>
          </a:xfrm>
          <a:custGeom>
            <a:avLst/>
            <a:gdLst>
              <a:gd name="connsiteX0" fmla="*/ 1432023 w 2467376"/>
              <a:gd name="connsiteY0" fmla="*/ 0 h 996172"/>
              <a:gd name="connsiteX1" fmla="*/ 2444616 w 2467376"/>
              <a:gd name="connsiteY1" fmla="*/ 154033 h 996172"/>
              <a:gd name="connsiteX2" fmla="*/ 2467376 w 2467376"/>
              <a:gd name="connsiteY2" fmla="*/ 164164 h 996172"/>
              <a:gd name="connsiteX3" fmla="*/ 2395614 w 2467376"/>
              <a:gd name="connsiteY3" fmla="*/ 149859 h 996172"/>
              <a:gd name="connsiteX4" fmla="*/ 1838206 w 2467376"/>
              <a:gd name="connsiteY4" fmla="*/ 108531 h 996172"/>
              <a:gd name="connsiteX5" fmla="*/ 406183 w 2467376"/>
              <a:gd name="connsiteY5" fmla="*/ 634433 h 996172"/>
              <a:gd name="connsiteX6" fmla="*/ 650750 w 2467376"/>
              <a:gd name="connsiteY6" fmla="*/ 928470 h 996172"/>
              <a:gd name="connsiteX7" fmla="*/ 802853 w 2467376"/>
              <a:gd name="connsiteY7" fmla="*/ 996172 h 996172"/>
              <a:gd name="connsiteX8" fmla="*/ 631366 w 2467376"/>
              <a:gd name="connsiteY8" fmla="*/ 961988 h 996172"/>
              <a:gd name="connsiteX9" fmla="*/ 0 w 2467376"/>
              <a:gd name="connsiteY9" fmla="*/ 525902 h 996172"/>
              <a:gd name="connsiteX10" fmla="*/ 1432023 w 2467376"/>
              <a:gd name="connsiteY10" fmla="*/ 0 h 99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376" h="996172">
                <a:moveTo>
                  <a:pt x="1432023" y="0"/>
                </a:moveTo>
                <a:cubicBezTo>
                  <a:pt x="1827465" y="0"/>
                  <a:pt x="2185471" y="58864"/>
                  <a:pt x="2444616" y="154033"/>
                </a:cubicBezTo>
                <a:lnTo>
                  <a:pt x="2467376" y="164164"/>
                </a:lnTo>
                <a:lnTo>
                  <a:pt x="2395614" y="149859"/>
                </a:lnTo>
                <a:cubicBezTo>
                  <a:pt x="2224289" y="123247"/>
                  <a:pt x="2035927" y="108531"/>
                  <a:pt x="1838206" y="108531"/>
                </a:cubicBezTo>
                <a:cubicBezTo>
                  <a:pt x="1047322" y="108531"/>
                  <a:pt x="406183" y="343985"/>
                  <a:pt x="406183" y="634433"/>
                </a:cubicBezTo>
                <a:cubicBezTo>
                  <a:pt x="406183" y="743351"/>
                  <a:pt x="496343" y="844536"/>
                  <a:pt x="650750" y="928470"/>
                </a:cubicBezTo>
                <a:lnTo>
                  <a:pt x="802853" y="996172"/>
                </a:lnTo>
                <a:lnTo>
                  <a:pt x="631366" y="961988"/>
                </a:lnTo>
                <a:cubicBezTo>
                  <a:pt x="250445" y="867480"/>
                  <a:pt x="0" y="707432"/>
                  <a:pt x="0" y="525902"/>
                </a:cubicBezTo>
                <a:cubicBezTo>
                  <a:pt x="0" y="235454"/>
                  <a:pt x="641139" y="0"/>
                  <a:pt x="1432023" y="0"/>
                </a:cubicBezTo>
                <a:close/>
              </a:path>
            </a:pathLst>
          </a:custGeom>
          <a:solidFill>
            <a:srgbClr val="138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626855F-3FCC-4704-9C1B-2ED38C851E06}"/>
              </a:ext>
            </a:extLst>
          </p:cNvPr>
          <p:cNvSpPr/>
          <p:nvPr/>
        </p:nvSpPr>
        <p:spPr>
          <a:xfrm>
            <a:off x="2267642" y="20397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1DA1F0E-9250-4900-80B5-DAA0D676C1CA}"/>
              </a:ext>
            </a:extLst>
          </p:cNvPr>
          <p:cNvSpPr/>
          <p:nvPr/>
        </p:nvSpPr>
        <p:spPr>
          <a:xfrm>
            <a:off x="2420042" y="20397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DCC54FD-88C2-4EAE-8203-99D3E11A46E3}"/>
              </a:ext>
            </a:extLst>
          </p:cNvPr>
          <p:cNvSpPr/>
          <p:nvPr/>
        </p:nvSpPr>
        <p:spPr>
          <a:xfrm>
            <a:off x="2267642" y="21921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FFC36E2-FBB5-456A-8359-6193C7FC419B}"/>
              </a:ext>
            </a:extLst>
          </p:cNvPr>
          <p:cNvSpPr/>
          <p:nvPr/>
        </p:nvSpPr>
        <p:spPr>
          <a:xfrm>
            <a:off x="2420042" y="2192152"/>
            <a:ext cx="9144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DB9BCD2-CF5C-42F3-B103-403552E14EB1}"/>
              </a:ext>
            </a:extLst>
          </p:cNvPr>
          <p:cNvSpPr/>
          <p:nvPr/>
        </p:nvSpPr>
        <p:spPr>
          <a:xfrm>
            <a:off x="2986021" y="2268924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C04C8F4-ED79-4C30-A987-2C81A7F83A78}"/>
              </a:ext>
            </a:extLst>
          </p:cNvPr>
          <p:cNvSpPr/>
          <p:nvPr/>
        </p:nvSpPr>
        <p:spPr>
          <a:xfrm>
            <a:off x="3126887" y="2268924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1F3A99E-32D9-46DA-950C-694AE05812D5}"/>
              </a:ext>
            </a:extLst>
          </p:cNvPr>
          <p:cNvSpPr/>
          <p:nvPr/>
        </p:nvSpPr>
        <p:spPr>
          <a:xfrm>
            <a:off x="2986021" y="2346019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E06BFE7-59A5-4600-92F1-771424BB83A1}"/>
              </a:ext>
            </a:extLst>
          </p:cNvPr>
          <p:cNvSpPr/>
          <p:nvPr/>
        </p:nvSpPr>
        <p:spPr>
          <a:xfrm>
            <a:off x="3126887" y="2346019"/>
            <a:ext cx="84519" cy="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E6A9B4-6BC0-4B96-A0CC-86E485BFEF34}"/>
              </a:ext>
            </a:extLst>
          </p:cNvPr>
          <p:cNvSpPr/>
          <p:nvPr/>
        </p:nvSpPr>
        <p:spPr>
          <a:xfrm>
            <a:off x="2159409" y="2727025"/>
            <a:ext cx="3099817" cy="830997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bn-BD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28409F-CEFA-4970-A121-603577F4A3AC}"/>
              </a:ext>
            </a:extLst>
          </p:cNvPr>
          <p:cNvSpPr/>
          <p:nvPr/>
        </p:nvSpPr>
        <p:spPr>
          <a:xfrm>
            <a:off x="2986020" y="4171720"/>
            <a:ext cx="8581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মুক্তিবাহিনী সম্পর্কে একটি অনুচ্ছেদ লিখে আনবে।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54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9" grpId="0" animBg="1"/>
      <p:bldP spid="14" grpId="0" animBg="1"/>
      <p:bldP spid="24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97394E-4B0C-4F60-9479-81BB2621E5BF}"/>
              </a:ext>
            </a:extLst>
          </p:cNvPr>
          <p:cNvSpPr txBox="1"/>
          <p:nvPr/>
        </p:nvSpPr>
        <p:spPr>
          <a:xfrm>
            <a:off x="2092567" y="2747065"/>
            <a:ext cx="8302284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7EDF0-3DF5-439C-B460-470B3183D04A}"/>
              </a:ext>
            </a:extLst>
          </p:cNvPr>
          <p:cNvSpPr txBox="1"/>
          <p:nvPr/>
        </p:nvSpPr>
        <p:spPr>
          <a:xfrm>
            <a:off x="4240695" y="875586"/>
            <a:ext cx="34184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11303000" cy="594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400" i="1" dirty="0">
                <a:solidFill>
                  <a:srgbClr val="FFFFFF"/>
                </a:solidFill>
              </a:rPr>
              <a:t>Want big impact?</a:t>
            </a:r>
            <a:endParaRPr sz="2400" i="1" dirty="0">
              <a:solidFill>
                <a:srgbClr val="FFFFFF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" sz="2400" dirty="0">
                <a:solidFill>
                  <a:srgbClr val="FFFFFF"/>
                </a:solidFill>
              </a:rPr>
              <a:t>Use big image.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4AE34E-C18A-4C8A-9E3B-FB6ADCB6B424}"/>
              </a:ext>
            </a:extLst>
          </p:cNvPr>
          <p:cNvSpPr txBox="1"/>
          <p:nvPr/>
        </p:nvSpPr>
        <p:spPr>
          <a:xfrm>
            <a:off x="4002147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ধ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E1ED49-CFDD-417D-BA1A-90E30B4C3F18}"/>
              </a:ext>
            </a:extLst>
          </p:cNvPr>
          <p:cNvSpPr txBox="1"/>
          <p:nvPr/>
        </p:nvSpPr>
        <p:spPr>
          <a:xfrm>
            <a:off x="4704513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ন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্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য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068599-C535-4519-9D80-4355E26581DB}"/>
              </a:ext>
            </a:extLst>
          </p:cNvPr>
          <p:cNvSpPr txBox="1"/>
          <p:nvPr/>
        </p:nvSpPr>
        <p:spPr>
          <a:xfrm>
            <a:off x="6997139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দ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D13E1B-7F52-4B22-B3A3-C346D2ADD269}"/>
              </a:ext>
            </a:extLst>
          </p:cNvPr>
          <p:cNvSpPr txBox="1"/>
          <p:nvPr/>
        </p:nvSpPr>
        <p:spPr>
          <a:xfrm>
            <a:off x="5804443" y="820237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5F9544-6D24-4AC7-A356-9D56C3692A36}"/>
              </a:ext>
            </a:extLst>
          </p:cNvPr>
          <p:cNvSpPr txBox="1"/>
          <p:nvPr/>
        </p:nvSpPr>
        <p:spPr>
          <a:xfrm>
            <a:off x="3942870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1898DD-414D-41A7-B674-B084DBE0B581}"/>
              </a:ext>
            </a:extLst>
          </p:cNvPr>
          <p:cNvSpPr txBox="1"/>
          <p:nvPr/>
        </p:nvSpPr>
        <p:spPr>
          <a:xfrm>
            <a:off x="4989788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বা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3F751-748D-4ED8-840A-D661383A0624}"/>
              </a:ext>
            </a:extLst>
          </p:cNvPr>
          <p:cNvSpPr txBox="1"/>
          <p:nvPr/>
        </p:nvSpPr>
        <p:spPr>
          <a:xfrm>
            <a:off x="6964360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ক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ে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CC7144-3085-4B4C-8DD3-3C5299C22159}"/>
              </a:ext>
            </a:extLst>
          </p:cNvPr>
          <p:cNvSpPr txBox="1"/>
          <p:nvPr/>
        </p:nvSpPr>
        <p:spPr>
          <a:xfrm>
            <a:off x="6195734" y="1521224"/>
            <a:ext cx="795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andapatraEMJ" pitchFamily="2" charset="0"/>
                <a:ea typeface="+mn-ea"/>
                <a:cs typeface="Ekushey Godhuli" panose="03080603080002020207" pitchFamily="66"/>
              </a:rPr>
              <a:t>ই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C2AA395-F138-4807-9FAA-B9E786F58A0D}"/>
              </a:ext>
            </a:extLst>
          </p:cNvPr>
          <p:cNvGrpSpPr/>
          <p:nvPr/>
        </p:nvGrpSpPr>
        <p:grpSpPr>
          <a:xfrm>
            <a:off x="796768" y="505397"/>
            <a:ext cx="10598464" cy="5847206"/>
            <a:chOff x="794061" y="321246"/>
            <a:chExt cx="10598464" cy="5847206"/>
          </a:xfrm>
          <a:solidFill>
            <a:schemeClr val="tx1"/>
          </a:solidFill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xmlns="" id="{A62F4263-56B1-4A10-96B4-89069FB2E0CB}"/>
                </a:ext>
              </a:extLst>
            </p:cNvPr>
            <p:cNvSpPr/>
            <p:nvPr/>
          </p:nvSpPr>
          <p:spPr>
            <a:xfrm flipH="1">
              <a:off x="9935564" y="321246"/>
              <a:ext cx="1456961" cy="1244184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xmlns="" id="{836382B9-8600-4CB6-8B57-6BC3EFF25B07}"/>
                </a:ext>
              </a:extLst>
            </p:cNvPr>
            <p:cNvSpPr/>
            <p:nvPr/>
          </p:nvSpPr>
          <p:spPr>
            <a:xfrm rot="10800000" flipH="1">
              <a:off x="794061" y="4736891"/>
              <a:ext cx="1304562" cy="1431561"/>
            </a:xfrm>
            <a:prstGeom prst="halfFrame">
              <a:avLst>
                <a:gd name="adj1" fmla="val 14056"/>
                <a:gd name="adj2" fmla="val 16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1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1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2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-1.11111E-6 L 4.16667E-7 0.1925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2"/>
                            </p:stCondLst>
                            <p:childTnLst>
                              <p:par>
                                <p:cTn id="4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3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125E-6 -1.11111E-6 L 3.125E-6 0.19259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4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1.11111E-6 L 4.79167E-6 0.19259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5"/>
                            </p:stCondLst>
                            <p:childTnLst>
                              <p:par>
                                <p:cTn id="80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6"/>
                            </p:stCondLst>
                            <p:childTnLst>
                              <p:par>
                                <p:cTn id="8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95833E-6 -1.11111E-6 L 3.95833E-6 0.19259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6"/>
                            </p:stCondLst>
                            <p:childTnLst>
                              <p:par>
                                <p:cTn id="97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/>
          <p:nvPr/>
        </p:nvSpPr>
        <p:spPr>
          <a:xfrm>
            <a:off x="2629851" y="880184"/>
            <a:ext cx="7214729" cy="56167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77084807"/>
              </p:ext>
            </p:extLst>
          </p:nvPr>
        </p:nvGraphicFramePr>
        <p:xfrm>
          <a:off x="2854435" y="1111232"/>
          <a:ext cx="6765560" cy="434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7962AA-5ACE-4885-837F-5E17A003DADE}"/>
              </a:ext>
            </a:extLst>
          </p:cNvPr>
          <p:cNvSpPr txBox="1"/>
          <p:nvPr/>
        </p:nvSpPr>
        <p:spPr>
          <a:xfrm>
            <a:off x="3245638" y="1111232"/>
            <a:ext cx="5700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এখন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5083A4-5A4B-472F-BFE8-1F412B7E34E7}"/>
              </a:ext>
            </a:extLst>
          </p:cNvPr>
          <p:cNvSpPr/>
          <p:nvPr/>
        </p:nvSpPr>
        <p:spPr>
          <a:xfrm>
            <a:off x="1570290" y="3561782"/>
            <a:ext cx="8895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 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</a:t>
            </a:r>
            <a:r>
              <a:rPr kumimoji="0" lang="bn-BD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যুদ্ধের ভিডিও দেখলাম।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74D7CD-7FB4-476D-B468-2A776745AC60}"/>
              </a:ext>
            </a:extLst>
          </p:cNvPr>
          <p:cNvSpPr/>
          <p:nvPr/>
        </p:nvSpPr>
        <p:spPr>
          <a:xfrm>
            <a:off x="1423915" y="3561782"/>
            <a:ext cx="9188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মুক্তিযুদ্ধ কত সালে সংগঠিত হয়েছিল?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C74A1D-4678-4221-95F8-E2615D4A548A}"/>
              </a:ext>
            </a:extLst>
          </p:cNvPr>
          <p:cNvSpPr/>
          <p:nvPr/>
        </p:nvSpPr>
        <p:spPr>
          <a:xfrm>
            <a:off x="2795223" y="1096561"/>
            <a:ext cx="6601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জয়বাংলা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51F07D-414E-4153-8E45-93CDE55DA685}"/>
              </a:ext>
            </a:extLst>
          </p:cNvPr>
          <p:cNvSpPr/>
          <p:nvPr/>
        </p:nvSpPr>
        <p:spPr>
          <a:xfrm>
            <a:off x="2372859" y="2805426"/>
            <a:ext cx="729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শ্লোগান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দিচ্ছিলেন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390060-9A3E-49C5-BB3A-E3F22DD8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25" y="1280160"/>
            <a:ext cx="8061349" cy="4543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0767D9-73A7-412F-A4BF-1F5943BA1C05}"/>
              </a:ext>
            </a:extLst>
          </p:cNvPr>
          <p:cNvSpPr txBox="1"/>
          <p:nvPr/>
        </p:nvSpPr>
        <p:spPr>
          <a:xfrm>
            <a:off x="2897945" y="387612"/>
            <a:ext cx="562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794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ctrTitle" idx="4294967295"/>
          </p:nvPr>
        </p:nvSpPr>
        <p:spPr>
          <a:xfrm>
            <a:off x="464234" y="1259880"/>
            <a:ext cx="4805363" cy="15462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prstTxWarp prst="textWave4">
              <a:avLst/>
            </a:prstTxWarp>
            <a:no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294967295"/>
          </p:nvPr>
        </p:nvSpPr>
        <p:spPr>
          <a:xfrm>
            <a:off x="3311525" y="3273425"/>
            <a:ext cx="8880475" cy="10461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prstTxWarp prst="textPlain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সামরিক বাহিনী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body" idx="4294967295"/>
          </p:nvPr>
        </p:nvSpPr>
        <p:spPr>
          <a:xfrm>
            <a:off x="1311579" y="3429000"/>
            <a:ext cx="7912100" cy="12525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88900" lvl="0" indent="0"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মুক্তিযুদ্ধে সাধারণ মানুষের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 বর্ণনা করতে পারবে।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67424F-0881-4211-B7BF-44D3925FF0CD}"/>
              </a:ext>
            </a:extLst>
          </p:cNvPr>
          <p:cNvSpPr/>
          <p:nvPr/>
        </p:nvSpPr>
        <p:spPr>
          <a:xfrm>
            <a:off x="5215964" y="636967"/>
            <a:ext cx="2342308" cy="1015663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37" y="1665078"/>
            <a:ext cx="9670472" cy="41598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4520" y="450376"/>
            <a:ext cx="545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/>
              </a:rPr>
              <a:t>ছবিতে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কী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দেখতে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পাচ্ছি</a:t>
            </a:r>
            <a:r>
              <a:rPr lang="en-US" sz="4800" dirty="0" smtClean="0">
                <a:latin typeface="NikoshBAN" panose="02000000000000000000"/>
              </a:rPr>
              <a:t>? </a:t>
            </a:r>
            <a:endParaRPr lang="en-US" sz="4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670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</TotalTime>
  <Words>650</Words>
  <Application>Microsoft Office PowerPoint</Application>
  <PresentationFormat>Widescreen</PresentationFormat>
  <Paragraphs>145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AnandapatraEMJ</vt:lpstr>
      <vt:lpstr>Arial</vt:lpstr>
      <vt:lpstr>Calibri</vt:lpstr>
      <vt:lpstr>Calibri Light</vt:lpstr>
      <vt:lpstr>Century Gothic</vt:lpstr>
      <vt:lpstr>Ekushey Godhuli</vt:lpstr>
      <vt:lpstr>NikoshBAN</vt:lpstr>
      <vt:lpstr>Open Sans</vt:lpstr>
      <vt:lpstr>Wingdings</vt:lpstr>
      <vt:lpstr>Wingdings 3</vt:lpstr>
      <vt:lpstr>Wisp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PowerPoint Presentation</vt:lpstr>
      <vt:lpstr>July 1971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big impact? Use big image.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Levono</cp:lastModifiedBy>
  <cp:revision>26</cp:revision>
  <dcterms:created xsi:type="dcterms:W3CDTF">2019-11-05T13:41:04Z</dcterms:created>
  <dcterms:modified xsi:type="dcterms:W3CDTF">2020-09-08T11:39:00Z</dcterms:modified>
</cp:coreProperties>
</file>