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60" r:id="rId9"/>
    <p:sldId id="285" r:id="rId10"/>
    <p:sldId id="286" r:id="rId11"/>
    <p:sldId id="291" r:id="rId12"/>
    <p:sldId id="296" r:id="rId13"/>
    <p:sldId id="297" r:id="rId14"/>
    <p:sldId id="290" r:id="rId15"/>
    <p:sldId id="287" r:id="rId16"/>
    <p:sldId id="294" r:id="rId17"/>
    <p:sldId id="288" r:id="rId18"/>
    <p:sldId id="289" r:id="rId19"/>
    <p:sldId id="305" r:id="rId20"/>
    <p:sldId id="262" r:id="rId21"/>
    <p:sldId id="298" r:id="rId22"/>
    <p:sldId id="295" r:id="rId23"/>
    <p:sldId id="301" r:id="rId24"/>
    <p:sldId id="264" r:id="rId25"/>
    <p:sldId id="302" r:id="rId26"/>
    <p:sldId id="284" r:id="rId27"/>
    <p:sldId id="306" r:id="rId28"/>
    <p:sldId id="307" r:id="rId29"/>
    <p:sldId id="308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0066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7352A-B292-4C14-BB9A-6DE7AE311F30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BD02F-1D84-48D1-8D5D-779B989A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7174-7A66-4AC5-94BC-82A4B67F5D9F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46F-3DEA-4A9C-B9A9-E6B2BE9C0F8A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160-A3B9-41DB-8981-E57EEF107AF3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0568-ED18-40EC-BA79-3FF7A80127B8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A81D-BF57-475C-A3CD-3816F7122F31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5B4E-0927-4451-9459-347F931809B2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4C92-CB84-433F-BF03-142A469A9B49}" type="datetime1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6AA7-0F81-47C9-A852-1033C79BDB6D}" type="datetime1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CB07-983B-46F9-9DAF-79DB78D039B9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2538-3AD8-4D2A-AE44-73DC1F9ED10A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1C231B-A772-4C7D-813C-10616D780176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morendrags72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5562600"/>
            <a:ext cx="6477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26D1-8637-4986-82E4-1946FD47ACC2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399"/>
            <a:ext cx="8382000" cy="5167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55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0218"/>
            <a:ext cx="8077200" cy="56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0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620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7620000" cy="50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077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0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696200" cy="49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0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153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2455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95250"/>
            <a:ext cx="8253413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3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3276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81000"/>
            <a:ext cx="3352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6172200" cy="2194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19600"/>
            <a:ext cx="75438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4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1" y="228600"/>
            <a:ext cx="2043953" cy="2229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550038" y="304800"/>
            <a:ext cx="215110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91" y="3016985"/>
            <a:ext cx="45720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অমরেন্দ্র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01716189410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omorendrags72@gmail.com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27" y="1493909"/>
            <a:ext cx="4043700" cy="51125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181600" y="4876800"/>
            <a:ext cx="36576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২য় (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০৮/০৯/২০২০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6C58-3591-4DF1-A0EB-09FA34173515}" type="datetime1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6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bn-BD" sz="36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রূপ</a:t>
            </a:r>
            <a:r>
              <a:rPr lang="en-US" sz="36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371600"/>
            <a:ext cx="8001000" cy="441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A=L+(C+R-D-EX)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1" algn="ctr"/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A=ASSETS(</a:t>
            </a:r>
            <a:r>
              <a:rPr lang="en-US" sz="32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lvl="1" algn="ctr"/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L=Liabilities(</a:t>
            </a:r>
            <a:r>
              <a:rPr lang="en-US" sz="32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lvl="1" algn="ctr"/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C=Capital(</a:t>
            </a:r>
            <a:r>
              <a:rPr lang="en-US" sz="32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</a:t>
            </a:r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lvl="1" algn="ctr"/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R=Revenue (</a:t>
            </a:r>
            <a:r>
              <a:rPr lang="en-US" sz="32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lvl="1" algn="ctr"/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EX=Expenses (</a:t>
            </a:r>
            <a:r>
              <a:rPr lang="en-US" sz="32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lvl="1" algn="ctr"/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D=Drawings (</a:t>
            </a:r>
            <a:r>
              <a:rPr lang="en-US" sz="32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sz="32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917B-87C0-455E-8173-04521E774B68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8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6735536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869950"/>
            <a:ext cx="80645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8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782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0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1436" y="297873"/>
            <a:ext cx="7086600" cy="6924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হিসাবসমীকরন এর ছক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6836" y="1219199"/>
            <a:ext cx="48768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 নাম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2590800"/>
            <a:ext cx="8763000" cy="76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3236" y="3556575"/>
            <a:ext cx="8763000" cy="76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2667000"/>
            <a:ext cx="0" cy="3733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86346" y="2653145"/>
            <a:ext cx="0" cy="3733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8246" y="2611582"/>
            <a:ext cx="0" cy="3733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22818" y="2611582"/>
            <a:ext cx="0" cy="3733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74527" y="2601190"/>
            <a:ext cx="0" cy="3733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63891" y="2590800"/>
            <a:ext cx="0" cy="3733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236" y="2743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লিখবে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540" y="300002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Date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62200" y="269650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লিখবে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7509" y="2667000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লিখবে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8382" y="265314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লিখবে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9457" y="298931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47854" y="2713166"/>
            <a:ext cx="59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=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18118" y="294325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739494" y="2939487"/>
            <a:ext cx="599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21A9-3773-4A39-B909-65E3DD5D634A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1" grpId="0"/>
      <p:bldP spid="22" grpId="0"/>
      <p:bldP spid="24" grpId="0"/>
      <p:bldP spid="25" grpId="0"/>
      <p:bldP spid="26" grpId="0"/>
      <p:bldP spid="27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4904"/>
            <a:ext cx="8241598" cy="46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9436"/>
            <a:ext cx="8686800" cy="60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5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2819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57200"/>
            <a:ext cx="31242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5743575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4343400"/>
            <a:ext cx="8534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বিস্তারকারি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7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55707"/>
            <a:ext cx="23622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55707"/>
            <a:ext cx="28956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41148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200400"/>
            <a:ext cx="8077200" cy="33239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? 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।  A=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4102"/>
            <a:ext cx="7924800" cy="3393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609600"/>
            <a:ext cx="3505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419600"/>
            <a:ext cx="784860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0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05000"/>
            <a:ext cx="8305800" cy="46474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n-BD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পাঠ শেষে শিক্ষার্থীরা 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bn-BD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সমীকরণ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bn-BD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সমীকরণ এর ছক অংকন করতে পারবে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bn-BD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bn-BD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bn-BD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লেনদে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04800"/>
            <a:ext cx="55626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6C9C-69DA-442D-8D25-125E009905D1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3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7772400" cy="5209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71600" y="5285509"/>
            <a:ext cx="7162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ধণ্যবাদ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6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C:\Users\Doel-1612i3\Desktop\Accounting Pic\images.jpgc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924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647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4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C:\Users\Doel-1612i3\Desktop\Accounting Pic\images.jpg20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914400"/>
            <a:ext cx="812309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5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C:\Users\Doel-1612i3\Desktop\Accounting Pic\images.jpggh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697369" cy="470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6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C:\Users\Doel-1612i3\Desktop\Accounting Pic\images.jpg1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1164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6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oel-1612i3\Desktop\Accounting Pic\images.jpgxk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2209800"/>
            <a:ext cx="7626927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1145" y="281601"/>
            <a:ext cx="4038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055" y="1143000"/>
            <a:ext cx="669174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সমীকরন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DE64-ED0B-4468-9CD0-8F601AD078A7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6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A032-4A13-4F09-853F-0236A410EEA9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0218"/>
            <a:ext cx="82295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872</TotalTime>
  <Words>357</Words>
  <Application>Microsoft Office PowerPoint</Application>
  <PresentationFormat>On-screen Show (4:3)</PresentationFormat>
  <Paragraphs>145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Sheuli</cp:lastModifiedBy>
  <cp:revision>111</cp:revision>
  <dcterms:created xsi:type="dcterms:W3CDTF">2006-08-16T00:00:00Z</dcterms:created>
  <dcterms:modified xsi:type="dcterms:W3CDTF">2020-09-08T12:32:52Z</dcterms:modified>
</cp:coreProperties>
</file>