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63" r:id="rId3"/>
    <p:sldId id="564" r:id="rId4"/>
    <p:sldId id="565" r:id="rId5"/>
    <p:sldId id="573" r:id="rId6"/>
    <p:sldId id="575" r:id="rId7"/>
    <p:sldId id="576" r:id="rId8"/>
    <p:sldId id="566" r:id="rId9"/>
    <p:sldId id="567" r:id="rId10"/>
    <p:sldId id="568" r:id="rId11"/>
    <p:sldId id="5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DFB862A-F680-4D4E-9F24-23DFCDBBC4BE}">
          <p14:sldIdLst>
            <p14:sldId id="256"/>
            <p14:sldId id="563"/>
            <p14:sldId id="564"/>
            <p14:sldId id="565"/>
            <p14:sldId id="573"/>
            <p14:sldId id="575"/>
            <p14:sldId id="576"/>
            <p14:sldId id="566"/>
            <p14:sldId id="567"/>
            <p14:sldId id="568"/>
            <p14:sldId id="5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C784A-7D47-4FE1-BBD0-282952797C4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379D-A4F5-44D7-8C45-206E145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379D-A4F5-44D7-8C45-206E14562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6916FE7-B0BA-4D9F-AA0E-6F1E68271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68D35E3-2A90-494A-B84B-5D2CFB9BD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3CF55-9E61-418B-AA3B-FE6D85F54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D0912-9110-4127-B0F0-6C22A12C69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54AC987-8BFF-4899-BED2-7684BA622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F008786-344B-4C7B-9B19-BDEA3DDE7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339FA-421F-41A7-AF6C-C48C48912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11B0A-AE68-41CA-B6EB-61A56BCD6C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AB3E2ED-A031-4449-9BAE-185E0755B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06C71CC-D6A2-47AD-BDC1-F75B8D9B0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E6A9A09-EA6C-4A60-BDDF-8F59966BC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4C76EA-BA23-4856-8389-1DA3F9267A4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4FF8FA0-5EDB-4350-AD7F-2FD94EFAC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E8B6DD2-70A5-44C8-8EC5-C38345226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73669-D638-4007-B717-1381D877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40B1C-8A29-4203-AA1C-8DB3DDF8B6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EC92787-A8AF-4DB7-B3F3-36515F2A0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B1C6617-5846-4296-8D26-09D31E1C8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3F188-EB31-4F64-9FB6-DAFF835B5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7B5FF-6BC0-49A2-9996-4BBBE0577D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39D3271-7F5A-4FFD-9B7C-3161FB756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26FA365-D2E5-4848-A0F5-90D0CCF9B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0F69-015B-47EA-94DA-61AAF1DCF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118F8-FC7D-4DE8-990D-28A334A504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FB8ECE0-4371-4BC6-B768-506ED71D6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F49C0E3-EA1F-4861-8868-F62BFD643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9A543-EE2E-41EB-A330-799F3942B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1F55F-1FEF-4FAC-B7B7-1B2BA36F27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945274C-4BD5-4AD3-8C67-2C3F82636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4AE9EF5-9F38-45CB-9071-207EDE868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66E2D-CC5C-44A2-AE85-7575DB307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9C44A-F114-40D3-A53E-916C225688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E0F3AA4-7E33-4D77-9B7D-AF5C9F207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BE135B3-1B2E-4DAF-867C-0EB8FED5A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E70C-7865-44E4-8888-DB3EB05DF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470CA-9C55-4008-8DDF-DC7BD5B5D3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BE969E2-418B-4272-ADCF-B7CF76134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50E3362-9DE9-4805-A403-F1411BE21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BB1F2-7730-41D5-A63F-44A7C06F6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F9A21-ED40-4E69-B1B4-4864267938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BA797-643D-4AA1-A785-9ADA2DB9904D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DAB148-1938-47DD-8901-9DB36326DCE8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68BA6-2D8C-42CA-A994-B66DBCD3DA07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8730C4-6B17-458E-AE8E-37DB90324892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528710-6F38-474C-B5E4-BA09E4A052CB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0095F5-E85D-4612-B599-424126D4D30F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34D13-A7DE-4119-B8EF-1FB649ABAEC9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42B0C-B038-4B80-9C1C-3C0BB265772C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EE9DFB-91C5-4132-93CB-B65D75E9B3CD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F00B1-A551-4D87-BC56-852F9F071952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8CFD5-0A26-422C-ADBB-34CE7B343188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D25BF-720F-43CA-A207-1E39BA5E4E2F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0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35" y="3435236"/>
            <a:ext cx="3290914" cy="346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455" y="-64143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E73F-E3AB-4A5A-9030-FB28616B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13405" y="1189039"/>
            <a:ext cx="5303837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54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পরবর্তী</a:t>
            </a:r>
            <a:r>
              <a:rPr lang="en-US" altLang="en-US" sz="5400" b="1" dirty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ক্লাশ</a:t>
            </a:r>
            <a:endParaRPr lang="en-US" altLang="en-US" sz="5400" b="1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353D0-9E7B-41AE-A124-E00059DB6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20926" y="3067051"/>
            <a:ext cx="7889875" cy="151447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  <a:defRPr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তথ্যপ্রযুক্তি-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বই এর 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as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নং পেজ</a:t>
            </a: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9FCB-E611-4B19-94B5-8B4C03E6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81" y="825961"/>
            <a:ext cx="7702550" cy="1585912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as-IN" altLang="en-US" sz="14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ধন্যবাদ</a:t>
            </a:r>
            <a:endParaRPr lang="en-US" altLang="en-US" sz="14900" b="1" dirty="0">
              <a:effectLst>
                <a:outerShdw blurRad="38100" dist="38100" dir="2700000" algn="tl">
                  <a:srgbClr val="C0C0C0"/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63343-1DFC-41EB-8FB3-1938A905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13" y="2837939"/>
            <a:ext cx="357187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>
            <a:extLst>
              <a:ext uri="{FF2B5EF4-FFF2-40B4-BE49-F238E27FC236}">
                <a16:creationId xmlns:a16="http://schemas.microsoft.com/office/drawing/2014/main" id="{E2B8A0DB-F2C5-4946-AAF6-A2C691E0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613026"/>
            <a:ext cx="366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/>
              <a:t>পরিচিতি</a:t>
            </a:r>
          </a:p>
        </p:txBody>
      </p:sp>
      <p:sp>
        <p:nvSpPr>
          <p:cNvPr id="13315" name="TextBox 8">
            <a:extLst>
              <a:ext uri="{FF2B5EF4-FFF2-40B4-BE49-F238E27FC236}">
                <a16:creationId xmlns:a16="http://schemas.microsoft.com/office/drawing/2014/main" id="{F6A054ED-F5FD-414B-B8B6-5034C2857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3803650"/>
            <a:ext cx="81311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ইউসেপ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ছোটবনগ্রাম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B37C3-9414-44E6-891E-EFC7F5031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973138"/>
            <a:ext cx="834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s-IN" altLang="en-US" sz="7200" b="1"/>
              <a:t>সকলকে শুভেচ্ছা</a:t>
            </a:r>
            <a:endParaRPr lang="en-US" altLang="en-US" sz="7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C875-E03A-492E-BCC1-274204C8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491" y="700958"/>
            <a:ext cx="6038850" cy="946150"/>
          </a:xfrm>
        </p:spPr>
        <p:txBody>
          <a:bodyPr>
            <a:normAutofit fontScale="90000"/>
          </a:bodyPr>
          <a:lstStyle/>
          <a:p>
            <a:pPr defTabSz="914363">
              <a:defRPr/>
            </a:pPr>
            <a:r>
              <a:rPr lang="en-US" sz="6600" b="1" dirty="0"/>
              <a:t> </a:t>
            </a:r>
            <a:r>
              <a:rPr lang="as-IN" sz="6600" b="1" dirty="0"/>
              <a:t>পাঠ পরিচিতি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93FC-9798-4B7F-89A3-CA8B0F594C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09750" y="1982788"/>
            <a:ext cx="8743950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শ্রেণী: এস এস সি (ভোক) নবম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কম্পিউটার ও তথ্য প্রযুক্তি -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আলোচনার বিষয়: ২য় অধ্যায় (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হার্ডওয়্যারসমূহ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marL="0" indent="0" algn="r">
              <a:buNone/>
            </a:pP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তথ্যপ্রযুক্তি-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বই এর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as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নং পেজ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CE29-7223-4E15-8172-68A471DA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438" y="1927123"/>
            <a:ext cx="8342312" cy="890588"/>
          </a:xfrm>
        </p:spPr>
        <p:txBody>
          <a:bodyPr/>
          <a:lstStyle/>
          <a:p>
            <a:pPr defTabSz="914363"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A257D3-372A-489D-A640-1B8773CF7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2974976"/>
            <a:ext cx="81772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 ইনপুট ডিভাইস 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 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 আউটপুট ডিভাইস 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 প্রসেসিং ডিভাইস 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A915D3-B4F9-4279-A94B-1CB5F6D3D7F9}"/>
              </a:ext>
            </a:extLst>
          </p:cNvPr>
          <p:cNvSpPr txBox="1">
            <a:spLocks/>
          </p:cNvSpPr>
          <p:nvPr/>
        </p:nvSpPr>
        <p:spPr>
          <a:xfrm>
            <a:off x="5020341" y="643296"/>
            <a:ext cx="2914291" cy="890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63"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64AF-0137-44EC-A917-0CFE5A4F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275" y="288926"/>
            <a:ext cx="5930900" cy="889000"/>
          </a:xfrm>
        </p:spPr>
        <p:txBody>
          <a:bodyPr/>
          <a:lstStyle/>
          <a:p>
            <a:pPr defTabSz="914363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হার্ডওয়্যারসমূহ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8A0DD-BDCA-4443-8FE2-7BC91BC0F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038226"/>
            <a:ext cx="5194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338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ইনপুট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ডিভাইসসমূহ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:</a:t>
            </a:r>
            <a:endParaRPr lang="en-US" altLang="en-US" sz="3200" b="1" dirty="0"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A8B64-7591-448D-A018-0534D881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960563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9764B-F142-4791-929C-BFB1C544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1978026"/>
            <a:ext cx="100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510D6-30F6-4080-90C6-A4C83CF4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5" y="19891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C5905-BB53-4C00-AAD4-B3A738DB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2006601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08C90-4B68-471F-BC25-0B666500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9" y="2022475"/>
            <a:ext cx="2117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A198B-2972-48A0-B09E-C866A2A0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2032000"/>
            <a:ext cx="1181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কার্ড রিডার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C1557-97B5-464F-81D7-1FB4BFF8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650" y="2032001"/>
            <a:ext cx="118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202C94-1238-45AF-A380-7742A54D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9" y="3340101"/>
            <a:ext cx="5214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22AFA-39CA-41A1-852A-2EFEFB817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3405189"/>
            <a:ext cx="284321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2D08D8-473F-4712-A2C9-0042C3B9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751138"/>
            <a:ext cx="43434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F240BC-4B39-4DD4-8DC0-9907E02B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238501"/>
            <a:ext cx="41830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7B28D1-B9AE-493F-9C56-C0A397C6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824164"/>
            <a:ext cx="433228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9C99AD-AB88-4E31-9D56-690D2B27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209925"/>
            <a:ext cx="333851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55CFFC-FA4D-4EB0-8E26-6011A47F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209925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754F88-DC23-4749-97F8-791C9A3B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3087689"/>
            <a:ext cx="43481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8C00-264F-4057-A28E-A884CF71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1" y="260350"/>
            <a:ext cx="5930900" cy="889000"/>
          </a:xfrm>
        </p:spPr>
        <p:txBody>
          <a:bodyPr/>
          <a:lstStyle/>
          <a:p>
            <a:pPr defTabSz="914363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হার্ডওয়্যারসমূহ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74852-0427-4E4F-8BEB-32A96B5E4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1" y="1198563"/>
            <a:ext cx="54641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338"/>
              </a:spcBef>
            </a:pPr>
            <a:r>
              <a:rPr lang="en-US" altLang="en-US" sz="3200" b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কম্পিউটারের আউটপুট ডিভাইসসমূহ :</a:t>
            </a:r>
            <a:endParaRPr lang="en-US" altLang="en-US" sz="3200" b="1"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EAB99-18F6-4392-9BD1-010973B5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2033588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A3A2D-B21C-4C17-81B4-B1D9CAC6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033589"/>
            <a:ext cx="100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F955C-91F8-4AD6-A15A-EB89F270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038351"/>
            <a:ext cx="97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E1236-A8A5-4AA0-A544-4FF0B355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6" y="2035176"/>
            <a:ext cx="1008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স্পিকার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A0791-56AB-4AF9-86F9-9AC3BC4F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9" y="2047875"/>
            <a:ext cx="14366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ডিস্ক ড্রাইভ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9CF2E-CB57-42CA-8513-36ECA22A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6" y="2055814"/>
            <a:ext cx="1408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শব্দ সংশ্লেষক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CDBB7-1E31-44B9-95B0-71CC75FD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4" y="2060575"/>
            <a:ext cx="14366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মাইক্রোফিলা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7FF1AD-1FA8-4496-9577-496A7B5F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4" y="2979739"/>
            <a:ext cx="45688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994BAA-B38B-4661-94E0-EB4469E3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628901"/>
            <a:ext cx="389255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837E0-37D9-4D55-818D-D392FC5F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2847976"/>
            <a:ext cx="55276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C459F6-6FC2-413F-B5AD-1F005D28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906714"/>
            <a:ext cx="480695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EFC52D-BEBD-4E40-938C-E9000B5C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3024189"/>
            <a:ext cx="46466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14738D-9DC6-48DF-9182-DC64A058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2749550"/>
            <a:ext cx="34083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1EE722-9053-43F0-81B4-0BCD364A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847976"/>
            <a:ext cx="4560887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A5796A-2C93-4911-82FE-A6E55230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9" y="2514601"/>
            <a:ext cx="56276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A517-7B20-4ED5-BB75-717A6BF2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6" y="222249"/>
            <a:ext cx="5930900" cy="889000"/>
          </a:xfrm>
        </p:spPr>
        <p:txBody>
          <a:bodyPr/>
          <a:lstStyle/>
          <a:p>
            <a:pPr defTabSz="914363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হার্ডওয়্যারসমূহ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B2F73D-521D-4F92-83C2-85E23572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4" y="1046163"/>
            <a:ext cx="8478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338"/>
              </a:spcBef>
            </a:pPr>
            <a:r>
              <a:rPr lang="en-US" altLang="en-US" sz="3200" b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কম্পিউটারের সিস্টেম ইউনিটের মধ্যে অবস্থিত ডিভাইসসমূহ :</a:t>
            </a:r>
            <a:endParaRPr lang="en-US" altLang="en-US" sz="3200" b="1">
              <a:latin typeface="NikoshBAN" panose="02000000000000000000" pitchFamily="2" charset="0"/>
              <a:ea typeface="Arial" panose="020B0604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AD220-96AE-4665-8CCA-D1DF8A5D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4" y="1765301"/>
            <a:ext cx="12271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3251C-FBD7-4D26-89C4-7B552EF7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752601"/>
            <a:ext cx="1652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7E6E9-006F-4270-9755-F0E93E2A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1747839"/>
            <a:ext cx="12938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n-IN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র‌্যাম ও রম</a:t>
            </a:r>
            <a:endParaRPr lang="en-US" altLang="en-US" sz="23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3086E-5F4E-41C4-B10A-E62E861D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1770064"/>
            <a:ext cx="1009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24679-41AF-4F8C-BE96-F9F09E2AD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1"/>
            <a:ext cx="1436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এজিপি কার্ড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66FB6-845B-42F0-B6D8-F40A24DEF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6" y="1749426"/>
            <a:ext cx="12938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9C449-2E32-485F-8C02-B4C64348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4" y="2354264"/>
            <a:ext cx="22891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ক্যাপচার কার্ড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EA241-9E09-452D-AC6F-44D45061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6" y="2374900"/>
            <a:ext cx="12112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টিভি কার্ড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C701E5-2488-4215-B61C-B3F5C709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2389189"/>
            <a:ext cx="24050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পাওয়ার সাপ্লাই ইউনিট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95EF6F-39F0-4EBA-8A9B-431F937F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1" y="2386014"/>
            <a:ext cx="24050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NikoshBAN" panose="02000000000000000000" pitchFamily="2" charset="0"/>
                <a:cs typeface="NikoshBAN" panose="02000000000000000000" pitchFamily="2" charset="0"/>
              </a:rPr>
              <a:t>সিডি/ডিভিডি রম ড্রাইভ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5B7AB38-8F45-4948-9291-FAC4E9A7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4" y="3352801"/>
            <a:ext cx="436403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CAB153-F634-41C4-A430-57E241E7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700464"/>
            <a:ext cx="42560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F4E1AD-FDCF-4695-A5AF-E14F89CB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030539"/>
            <a:ext cx="32258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37473D-502F-4A45-BF5B-08F7DEF8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084513"/>
            <a:ext cx="52657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FCE74D-C905-4397-98A9-D97A92CE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6" y="3057526"/>
            <a:ext cx="40481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A06951-8CF2-4AAF-A68D-D52DF1A1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6" y="3244851"/>
            <a:ext cx="47609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A8676A-1B47-4D8E-87D7-5FB51277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3076575"/>
            <a:ext cx="519906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7C6C6B-65A0-4C6E-A10A-4F7C53AB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282951"/>
            <a:ext cx="6831012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EC6D4B-A243-4557-A3C7-AD463030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3092450"/>
            <a:ext cx="42830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319FF9-D4D6-4C25-9409-6E336048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1" y="3133726"/>
            <a:ext cx="46466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0B713B-78B9-431D-B5C8-F9239688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282950"/>
            <a:ext cx="49641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21" grpId="0"/>
      <p:bldP spid="2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827D-5CE3-4D13-B398-448E14B1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37" y="1546944"/>
            <a:ext cx="8594725" cy="942975"/>
          </a:xfrm>
        </p:spPr>
        <p:txBody>
          <a:bodyPr/>
          <a:lstStyle/>
          <a:p>
            <a:pPr defTabSz="914363"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8D50A-F3F8-4049-947B-7999DF26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9" y="2716214"/>
            <a:ext cx="81756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 ইনপুট ডিভাইস 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 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 আউটপুট ডিভাইস 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 প্রসেসিং ডিভাইস </a:t>
            </a:r>
            <a:r>
              <a:rPr lang="as-IN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C3A0-ECC8-4BC0-8ADA-21957B3C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2066" y="1409701"/>
            <a:ext cx="4016528" cy="99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54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বাড়ীর</a:t>
            </a:r>
            <a:r>
              <a:rPr lang="en-US" altLang="en-US" sz="5400" b="1" dirty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কাজ</a:t>
            </a:r>
            <a:endParaRPr lang="en-US" altLang="en-US" sz="5400" b="1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022FD9-DBE6-4900-B352-C5BD2DF9AF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0233" y="3429000"/>
            <a:ext cx="9660193" cy="4942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সিস্টেম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ইউনিটের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মধ্যে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অবস্থিত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ডিভাইসসমূহের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নাম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লিখ</a:t>
            </a:r>
            <a:r>
              <a:rPr lang="en-US" altLang="en-US" sz="3200" b="1" dirty="0">
                <a:solidFill>
                  <a:srgbClr val="000000"/>
                </a:solidFill>
                <a:latin typeface="NikoshBAN" panose="02000000000000000000" pitchFamily="2" charset="0"/>
                <a:ea typeface="Vrinda" panose="020B0502040204020203" pitchFamily="34" charset="0"/>
                <a:cs typeface="NikoshBAN" panose="02000000000000000000" pitchFamily="2" charset="0"/>
              </a:rPr>
              <a:t> </a:t>
            </a:r>
            <a:endParaRPr lang="en-US" altLang="en-US" sz="3200" b="1" dirty="0">
              <a:latin typeface="NikoshBAN" panose="02000000000000000000" pitchFamily="2" charset="0"/>
              <a:ea typeface="Vrinda" panose="020B0502040204020203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248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 পাঠ পরিচিতি</vt:lpstr>
      <vt:lpstr>আজকের পাঠ থেকে আমরা যা জানবো</vt:lpstr>
      <vt:lpstr>কম্পিউটার হার্ডওয়্যারসমূহ</vt:lpstr>
      <vt:lpstr>কম্পিউটার হার্ডওয়্যারসমূহ</vt:lpstr>
      <vt:lpstr>কম্পিউটার হার্ডওয়্যারসমূহ</vt:lpstr>
      <vt:lpstr>আজকের পাঠ থেকে আমরা যা শিখলাম</vt:lpstr>
      <vt:lpstr>বাড়ীর কাজ</vt:lpstr>
      <vt:lpstr>পরবর্তী ক্লাশ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 Lap</dc:creator>
  <cp:lastModifiedBy>Md. Masud Rana</cp:lastModifiedBy>
  <cp:revision>175</cp:revision>
  <dcterms:created xsi:type="dcterms:W3CDTF">2020-05-12T11:30:19Z</dcterms:created>
  <dcterms:modified xsi:type="dcterms:W3CDTF">2020-09-08T03:46:18Z</dcterms:modified>
</cp:coreProperties>
</file>