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8" r:id="rId2"/>
    <p:sldId id="361" r:id="rId3"/>
    <p:sldId id="258" r:id="rId4"/>
    <p:sldId id="301" r:id="rId5"/>
    <p:sldId id="259" r:id="rId6"/>
    <p:sldId id="260" r:id="rId7"/>
    <p:sldId id="330" r:id="rId8"/>
    <p:sldId id="262" r:id="rId9"/>
    <p:sldId id="268" r:id="rId10"/>
    <p:sldId id="291" r:id="rId11"/>
    <p:sldId id="343" r:id="rId12"/>
    <p:sldId id="346" r:id="rId13"/>
    <p:sldId id="345" r:id="rId14"/>
    <p:sldId id="331" r:id="rId15"/>
    <p:sldId id="274" r:id="rId16"/>
    <p:sldId id="320" r:id="rId17"/>
    <p:sldId id="298" r:id="rId18"/>
    <p:sldId id="300" r:id="rId19"/>
    <p:sldId id="263" r:id="rId20"/>
    <p:sldId id="296" r:id="rId21"/>
    <p:sldId id="297" r:id="rId22"/>
    <p:sldId id="265" r:id="rId23"/>
    <p:sldId id="286" r:id="rId24"/>
    <p:sldId id="288" r:id="rId25"/>
    <p:sldId id="355" r:id="rId26"/>
    <p:sldId id="359" r:id="rId27"/>
    <p:sldId id="290" r:id="rId28"/>
    <p:sldId id="36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00"/>
    <a:srgbClr val="BB1C01"/>
    <a:srgbClr val="F2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5" autoAdjust="0"/>
    <p:restoredTop sz="93190" autoAdjust="0"/>
  </p:normalViewPr>
  <p:slideViewPr>
    <p:cSldViewPr>
      <p:cViewPr>
        <p:scale>
          <a:sx n="25" d="100"/>
          <a:sy n="25" d="100"/>
        </p:scale>
        <p:origin x="936" y="557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4AD5B-418E-4552-959C-898E579A231A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182A-A0EA-4B5C-9B83-9697CFA1E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ges (9)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28058"/>
            <a:ext cx="57150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9D325F-D115-4701-8EB4-049E595DDFFF}"/>
              </a:ext>
            </a:extLst>
          </p:cNvPr>
          <p:cNvSpPr/>
          <p:nvPr/>
        </p:nvSpPr>
        <p:spPr>
          <a:xfrm>
            <a:off x="367276" y="5164807"/>
            <a:ext cx="4128524" cy="1077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96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Zz</a:t>
            </a:r>
            <a:r>
              <a:rPr lang="en-US" sz="96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hvq</a:t>
            </a:r>
            <a:r>
              <a:rPr lang="en-US" sz="96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9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BFF00F-00A6-4DF7-9E7E-BBEA14921111}"/>
              </a:ext>
            </a:extLst>
          </p:cNvPr>
          <p:cNvSpPr/>
          <p:nvPr/>
        </p:nvSpPr>
        <p:spPr>
          <a:xfrm>
            <a:off x="6096000" y="1328531"/>
            <a:ext cx="2819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16600" b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Z</a:t>
            </a:r>
            <a:r>
              <a:rPr lang="en-US" sz="13800" b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z</a:t>
            </a:r>
            <a:r>
              <a:rPr lang="en-US" sz="13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E110CA-A128-4EAB-B066-C946235B519D}"/>
              </a:ext>
            </a:extLst>
          </p:cNvPr>
          <p:cNvSpPr txBox="1"/>
          <p:nvPr/>
        </p:nvSpPr>
        <p:spPr>
          <a:xfrm>
            <a:off x="5929950" y="768667"/>
            <a:ext cx="19415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bn-BD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4CFBBAC-98E5-49EE-82BF-8E5945107500}"/>
              </a:ext>
            </a:extLst>
          </p:cNvPr>
          <p:cNvSpPr/>
          <p:nvPr/>
        </p:nvSpPr>
        <p:spPr>
          <a:xfrm>
            <a:off x="6629400" y="3505200"/>
            <a:ext cx="2330451" cy="2768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2355573" y="230507"/>
            <a:ext cx="4959637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দেখছি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C90D85-818E-4496-BDB2-16C26153FB9B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FBFF00F-00A6-4DF7-9E7E-BBEA14921111}"/>
              </a:ext>
            </a:extLst>
          </p:cNvPr>
          <p:cNvSpPr/>
          <p:nvPr/>
        </p:nvSpPr>
        <p:spPr>
          <a:xfrm>
            <a:off x="363536" y="5178425"/>
            <a:ext cx="1908175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96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Zz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5325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85 L 0.66198 -0.529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-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324 L 0.12049 0.4337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1" grpId="1"/>
      <p:bldP spid="21" grpId="2"/>
      <p:bldP spid="27" grpId="0" animBg="1"/>
      <p:bldP spid="30" grpId="0" animBg="1"/>
      <p:bldP spid="10" grpId="0"/>
      <p:bldP spid="10" grpId="1"/>
      <p:bldP spid="10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mages (3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2" y="1307123"/>
            <a:ext cx="5638800" cy="3645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9D325F-D115-4701-8EB4-049E595DDFFF}"/>
              </a:ext>
            </a:extLst>
          </p:cNvPr>
          <p:cNvSpPr/>
          <p:nvPr/>
        </p:nvSpPr>
        <p:spPr>
          <a:xfrm>
            <a:off x="367276" y="5164807"/>
            <a:ext cx="4661924" cy="1077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96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Zz</a:t>
            </a:r>
            <a:r>
              <a:rPr lang="en-US" sz="96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Av‡m</a:t>
            </a:r>
            <a:r>
              <a:rPr lang="en-US" sz="96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9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BFF00F-00A6-4DF7-9E7E-BBEA14921111}"/>
              </a:ext>
            </a:extLst>
          </p:cNvPr>
          <p:cNvSpPr/>
          <p:nvPr/>
        </p:nvSpPr>
        <p:spPr>
          <a:xfrm>
            <a:off x="5943600" y="1328531"/>
            <a:ext cx="29718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16600" b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Z</a:t>
            </a:r>
            <a:r>
              <a:rPr lang="en-US" sz="13800" b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z</a:t>
            </a:r>
            <a:r>
              <a:rPr lang="en-US" sz="13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E110CA-A128-4EAB-B066-C946235B519D}"/>
              </a:ext>
            </a:extLst>
          </p:cNvPr>
          <p:cNvSpPr txBox="1"/>
          <p:nvPr/>
        </p:nvSpPr>
        <p:spPr>
          <a:xfrm>
            <a:off x="5857882" y="776287"/>
            <a:ext cx="19415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bn-BD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4CFBBAC-98E5-49EE-82BF-8E5945107500}"/>
              </a:ext>
            </a:extLst>
          </p:cNvPr>
          <p:cNvSpPr/>
          <p:nvPr/>
        </p:nvSpPr>
        <p:spPr>
          <a:xfrm>
            <a:off x="6629400" y="3505200"/>
            <a:ext cx="2330451" cy="2768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2370087" y="303077"/>
            <a:ext cx="4959637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দেখছি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C90D85-818E-4496-BDB2-16C26153FB9B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FBFF00F-00A6-4DF7-9E7E-BBEA14921111}"/>
              </a:ext>
            </a:extLst>
          </p:cNvPr>
          <p:cNvSpPr/>
          <p:nvPr/>
        </p:nvSpPr>
        <p:spPr>
          <a:xfrm>
            <a:off x="325436" y="5178425"/>
            <a:ext cx="1908175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96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Zz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5325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2222 L 0.67274 -0.55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1.48148E-6 L 0.13941 0.425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1" grpId="1"/>
      <p:bldP spid="21" grpId="2"/>
      <p:bldP spid="27" grpId="0" animBg="1"/>
      <p:bldP spid="30" grpId="0" animBg="1"/>
      <p:bldP spid="10" grpId="0"/>
      <p:bldP spid="10" grpId="1"/>
      <p:bldP spid="1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2302907"/>
            <a:ext cx="5029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12166"/>
            <a:ext cx="9906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631216"/>
            <a:ext cx="9906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5334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  </a:t>
            </a:r>
            <a:r>
              <a:rPr lang="en-US" sz="10000" b="1" dirty="0" err="1" smtClean="0">
                <a:latin typeface="SutonnyMJ" pitchFamily="2" charset="0"/>
                <a:cs typeface="NikoshBAN" pitchFamily="2" charset="0"/>
              </a:rPr>
              <a:t>Zz</a:t>
            </a:r>
            <a:r>
              <a:rPr lang="en-US" sz="100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10000" b="1" dirty="0" err="1" smtClean="0">
                <a:latin typeface="SutonnyMJ" pitchFamily="2" charset="0"/>
                <a:cs typeface="NikoshBAN" pitchFamily="2" charset="0"/>
              </a:rPr>
              <a:t>hvq</a:t>
            </a:r>
            <a:r>
              <a:rPr lang="en-US" sz="10000" b="1" dirty="0" smtClean="0">
                <a:latin typeface="SutonnyMJ" pitchFamily="2" charset="0"/>
                <a:cs typeface="NikoshBAN" pitchFamily="2" charset="0"/>
              </a:rPr>
              <a:t>|   </a:t>
            </a:r>
            <a:r>
              <a:rPr lang="en-US" sz="10000" b="1" dirty="0" err="1" smtClean="0">
                <a:latin typeface="SutonnyMJ" pitchFamily="2" charset="0"/>
                <a:cs typeface="NikoshBAN" pitchFamily="2" charset="0"/>
              </a:rPr>
              <a:t>Zz</a:t>
            </a:r>
            <a:r>
              <a:rPr lang="en-US" sz="100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10000" b="1" dirty="0" err="1" smtClean="0">
                <a:latin typeface="SutonnyMJ" pitchFamily="2" charset="0"/>
                <a:cs typeface="NikoshBAN" pitchFamily="2" charset="0"/>
              </a:rPr>
              <a:t>Av‡m</a:t>
            </a:r>
            <a:r>
              <a:rPr lang="en-US" sz="10000" b="1" dirty="0" smtClean="0">
                <a:latin typeface="SutonnyMJ" pitchFamily="2" charset="0"/>
                <a:cs typeface="NikoshBAN" pitchFamily="2" charset="0"/>
              </a:rPr>
              <a:t>|</a:t>
            </a:r>
            <a:endParaRPr lang="en-US" sz="10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" y="533400"/>
            <a:ext cx="91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100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551500"/>
            <a:ext cx="91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10000" b="1" dirty="0"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2" grpId="1"/>
      <p:bldP spid="12" grpId="2"/>
      <p:bldP spid="13" grpId="1"/>
      <p:bldP spid="1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5BADBF-47EC-42A8-9B0E-47BA2B786DC8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575" y="1143000"/>
            <a:ext cx="8229600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69"/>
            <a:ext cx="9144000" cy="2876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495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8000" b="1" dirty="0" err="1" smtClean="0">
                <a:latin typeface="SutonnyMJ" pitchFamily="2" charset="0"/>
                <a:cs typeface="NikoshBAN" pitchFamily="2" charset="0"/>
              </a:rPr>
              <a:t>wl</a:t>
            </a:r>
            <a:r>
              <a:rPr lang="en-US" sz="8000" b="1" dirty="0" smtClean="0">
                <a:latin typeface="SutonnyMJ" pitchFamily="2" charset="0"/>
                <a:cs typeface="NikoshBAN" pitchFamily="2" charset="0"/>
              </a:rPr>
              <a:t> H </a:t>
            </a:r>
            <a:r>
              <a:rPr lang="en-US" sz="8000" b="1" dirty="0" err="1" smtClean="0">
                <a:latin typeface="SutonnyMJ" pitchFamily="2" charset="0"/>
                <a:cs typeface="NikoshBAN" pitchFamily="2" charset="0"/>
              </a:rPr>
              <a:t>e‡m</a:t>
            </a:r>
            <a:r>
              <a:rPr lang="en-US" sz="80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SutonnyMJ" pitchFamily="2" charset="0"/>
                <a:cs typeface="NikoshBAN" pitchFamily="2" charset="0"/>
              </a:rPr>
              <a:t>Av‡Q</a:t>
            </a:r>
            <a:r>
              <a:rPr lang="en-US" sz="8000" b="1" dirty="0" smtClean="0">
                <a:latin typeface="SutonnyMJ" pitchFamily="2" charset="0"/>
                <a:cs typeface="NikoshBAN" pitchFamily="2" charset="0"/>
              </a:rPr>
              <a:t>|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67" y="4497467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80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1905001" y="329745"/>
            <a:ext cx="541021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দেখছি?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0092 L 0.83177 0.00508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 (63).jpeg"/>
          <p:cNvPicPr>
            <a:picLocks noChangeAspect="1"/>
          </p:cNvPicPr>
          <p:nvPr/>
        </p:nvPicPr>
        <p:blipFill>
          <a:blip r:embed="rId2"/>
          <a:srcRect l="9196"/>
          <a:stretch>
            <a:fillRect/>
          </a:stretch>
        </p:blipFill>
        <p:spPr>
          <a:xfrm>
            <a:off x="228600" y="1219200"/>
            <a:ext cx="5595937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9D325F-D115-4701-8EB4-049E595DDFFF}"/>
              </a:ext>
            </a:extLst>
          </p:cNvPr>
          <p:cNvSpPr/>
          <p:nvPr/>
        </p:nvSpPr>
        <p:spPr>
          <a:xfrm>
            <a:off x="95250" y="5164807"/>
            <a:ext cx="6877049" cy="1077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88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wl</a:t>
            </a:r>
            <a:r>
              <a:rPr lang="en-US" sz="8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H </a:t>
            </a:r>
            <a:r>
              <a:rPr lang="en-US" sz="88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e‡m</a:t>
            </a:r>
            <a:r>
              <a:rPr lang="en-US" sz="8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Av‡Q</a:t>
            </a:r>
            <a:r>
              <a:rPr lang="en-US" sz="8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8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BFF00F-00A6-4DF7-9E7E-BBEA14921111}"/>
              </a:ext>
            </a:extLst>
          </p:cNvPr>
          <p:cNvSpPr/>
          <p:nvPr/>
        </p:nvSpPr>
        <p:spPr>
          <a:xfrm>
            <a:off x="5943600" y="1328531"/>
            <a:ext cx="29718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166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wl</a:t>
            </a:r>
            <a:r>
              <a:rPr lang="en-US" sz="1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E110CA-A128-4EAB-B066-C946235B519D}"/>
              </a:ext>
            </a:extLst>
          </p:cNvPr>
          <p:cNvSpPr txBox="1"/>
          <p:nvPr/>
        </p:nvSpPr>
        <p:spPr>
          <a:xfrm>
            <a:off x="5859780" y="769620"/>
            <a:ext cx="17738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bn-BD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4CFBBAC-98E5-49EE-82BF-8E5945107500}"/>
              </a:ext>
            </a:extLst>
          </p:cNvPr>
          <p:cNvSpPr/>
          <p:nvPr/>
        </p:nvSpPr>
        <p:spPr>
          <a:xfrm>
            <a:off x="6972301" y="3429001"/>
            <a:ext cx="2066544" cy="28085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2355573" y="154307"/>
            <a:ext cx="4959637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দেখছি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C90D85-818E-4496-BDB2-16C26153FB9B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FBFF00F-00A6-4DF7-9E7E-BBEA14921111}"/>
              </a:ext>
            </a:extLst>
          </p:cNvPr>
          <p:cNvSpPr/>
          <p:nvPr/>
        </p:nvSpPr>
        <p:spPr>
          <a:xfrm>
            <a:off x="-69213" y="5181283"/>
            <a:ext cx="1908175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88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wl</a:t>
            </a:r>
            <a:r>
              <a:rPr lang="en-US" sz="8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5325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71164 -0.520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5607E-7 L 0.16927 0.422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1" grpId="1"/>
      <p:bldP spid="21" grpId="2"/>
      <p:bldP spid="27" grpId="0" animBg="1"/>
      <p:bldP spid="30" grpId="0" animBg="1"/>
      <p:bldP spid="10" grpId="0"/>
      <p:bldP spid="10" grpId="1"/>
      <p:bldP spid="1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2302907"/>
            <a:ext cx="5029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3815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115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12166"/>
            <a:ext cx="9906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550" y="438150"/>
            <a:ext cx="85534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SutonnyMJ" pitchFamily="2" charset="0"/>
                <a:cs typeface="NikoshBAN" pitchFamily="2" charset="0"/>
              </a:rPr>
              <a:t>wl</a:t>
            </a:r>
            <a:r>
              <a:rPr lang="en-US" sz="11500" b="1" dirty="0" smtClean="0">
                <a:latin typeface="SutonnyMJ" pitchFamily="2" charset="0"/>
                <a:cs typeface="NikoshBAN" pitchFamily="2" charset="0"/>
              </a:rPr>
              <a:t> H </a:t>
            </a:r>
            <a:r>
              <a:rPr lang="en-US" sz="11500" b="1" dirty="0" err="1" smtClean="0">
                <a:latin typeface="SutonnyMJ" pitchFamily="2" charset="0"/>
                <a:cs typeface="NikoshBAN" pitchFamily="2" charset="0"/>
              </a:rPr>
              <a:t>e‡m</a:t>
            </a:r>
            <a:r>
              <a:rPr lang="en-US" sz="115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SutonnyMJ" pitchFamily="2" charset="0"/>
                <a:cs typeface="NikoshBAN" pitchFamily="2" charset="0"/>
              </a:rPr>
              <a:t>Av‡Q</a:t>
            </a:r>
            <a:r>
              <a:rPr lang="en-US" sz="11500" b="1" dirty="0" smtClean="0">
                <a:latin typeface="SutonnyMJ" pitchFamily="2" charset="0"/>
                <a:cs typeface="NikoshBAN" pitchFamily="2" charset="0"/>
              </a:rPr>
              <a:t>|</a:t>
            </a:r>
            <a:endParaRPr lang="en-US" sz="115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3" grpId="1"/>
      <p:bldP spid="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2DE1CC-A94F-4B89-8CA2-CB71106D0F88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xmlns="" id="{931252E9-8D28-40E1-94B6-186E6D3D199C}"/>
              </a:ext>
            </a:extLst>
          </p:cNvPr>
          <p:cNvSpPr/>
          <p:nvPr/>
        </p:nvSpPr>
        <p:spPr>
          <a:xfrm>
            <a:off x="990600" y="270935"/>
            <a:ext cx="6934200" cy="1298221"/>
          </a:xfrm>
          <a:prstGeom prst="wave">
            <a:avLst>
              <a:gd name="adj1" fmla="val 0"/>
              <a:gd name="adj2" fmla="val -36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মিলিত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240" y="4120570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solidFill>
                  <a:srgbClr val="421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F</a:t>
            </a:r>
            <a:endParaRPr lang="en-US" sz="14000" b="1" dirty="0">
              <a:solidFill>
                <a:srgbClr val="421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8280" y="4154031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F</a:t>
            </a:r>
            <a:endParaRPr lang="en-U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0880" y="4121025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F</a:t>
            </a:r>
            <a:endParaRPr lang="en-US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3480" y="4121025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F</a:t>
            </a:r>
            <a:endParaRPr lang="en-US" sz="1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9480" y="4121025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F</a:t>
            </a:r>
            <a:endParaRPr lang="en-US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781050" y="1885950"/>
            <a:ext cx="7543800" cy="18288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13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1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BF59479-B5B2-4A26-A27D-73CB07464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750" y="-12288"/>
            <a:ext cx="1404209" cy="15049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A1E324-0409-41AB-87CF-B526C3FB4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3202" y="5321711"/>
            <a:ext cx="1404209" cy="1504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0925A38-C54C-475F-8299-D8F3866B9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851" y="5289513"/>
            <a:ext cx="1404209" cy="15049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C95E91D-E64E-438B-AE9C-616BD3B8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57113"/>
            <a:ext cx="1404209" cy="15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9822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457ABC-0262-481E-A96C-8B58F08B4CDC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C7F057-2E2D-47C2-BA9F-57907B6BD31C}"/>
              </a:ext>
            </a:extLst>
          </p:cNvPr>
          <p:cNvSpPr txBox="1"/>
          <p:nvPr/>
        </p:nvSpPr>
        <p:spPr>
          <a:xfrm>
            <a:off x="6934200" y="5181600"/>
            <a:ext cx="1600200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66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D</a:t>
            </a:r>
            <a:r>
              <a:rPr lang="en-IN" sz="6600" b="1" dirty="0" smtClean="0">
                <a:latin typeface="SutonnyMJ" pitchFamily="2" charset="0"/>
                <a:cs typeface="NikoshBAN" pitchFamily="2" charset="0"/>
              </a:rPr>
              <a:t>U</a:t>
            </a:r>
            <a:endParaRPr lang="en-IN" sz="66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C90B7-3A90-4624-BB63-66B1DAB67057}"/>
              </a:ext>
            </a:extLst>
          </p:cNvPr>
          <p:cNvSpPr txBox="1"/>
          <p:nvPr/>
        </p:nvSpPr>
        <p:spPr>
          <a:xfrm>
            <a:off x="3733800" y="5121729"/>
            <a:ext cx="179077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en-US" sz="6600" b="1" dirty="0" err="1" smtClean="0">
                <a:latin typeface="SutonnyMJ" pitchFamily="2" charset="0"/>
                <a:cs typeface="NikoshBAN" pitchFamily="2" charset="0"/>
              </a:rPr>
              <a:t>wg</a:t>
            </a:r>
            <a:r>
              <a:rPr lang="en-US" sz="6600" b="1" dirty="0" smtClean="0">
                <a:latin typeface="SutonnyMJ" pitchFamily="2" charset="0"/>
                <a:cs typeface="NikoshBAN" pitchFamily="2" charset="0"/>
              </a:rPr>
              <a:t>©</a:t>
            </a:r>
            <a:endParaRPr lang="en-IN" sz="66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DFB270-6782-454F-8DBA-FEA4E7EFF9D2}"/>
              </a:ext>
            </a:extLst>
          </p:cNvPr>
          <p:cNvSpPr/>
          <p:nvPr/>
        </p:nvSpPr>
        <p:spPr>
          <a:xfrm>
            <a:off x="685800" y="5064204"/>
            <a:ext cx="1676400" cy="1107996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D</a:t>
            </a:r>
            <a:r>
              <a:rPr lang="en-US" sz="6600" b="1" dirty="0" err="1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lv</a:t>
            </a:r>
            <a:endParaRPr lang="en-US" sz="66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AC90B7-3A90-4624-BB63-66B1DAB67057}"/>
              </a:ext>
            </a:extLst>
          </p:cNvPr>
          <p:cNvSpPr txBox="1"/>
          <p:nvPr/>
        </p:nvSpPr>
        <p:spPr>
          <a:xfrm>
            <a:off x="6629400" y="2481945"/>
            <a:ext cx="1790700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en-US" sz="6600" b="1" dirty="0" err="1" smtClean="0">
                <a:latin typeface="SutonnyMJ" pitchFamily="2" charset="0"/>
                <a:cs typeface="NikoshBAN" pitchFamily="2" charset="0"/>
              </a:rPr>
              <a:t>wg</a:t>
            </a:r>
            <a:r>
              <a:rPr lang="en-US" sz="6600" b="1" dirty="0" smtClean="0">
                <a:latin typeface="SutonnyMJ" pitchFamily="2" charset="0"/>
                <a:cs typeface="NikoshBAN" pitchFamily="2" charset="0"/>
              </a:rPr>
              <a:t>©</a:t>
            </a:r>
            <a:endParaRPr lang="en-IN" sz="66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FC7F057-2E2D-47C2-BA9F-57907B6BD31C}"/>
              </a:ext>
            </a:extLst>
          </p:cNvPr>
          <p:cNvSpPr txBox="1"/>
          <p:nvPr/>
        </p:nvSpPr>
        <p:spPr>
          <a:xfrm>
            <a:off x="685800" y="2385156"/>
            <a:ext cx="1600200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D</a:t>
            </a:r>
            <a:r>
              <a:rPr lang="en-US" sz="6600" b="1" smtClean="0">
                <a:latin typeface="SutonnyMJ" pitchFamily="2" charset="0"/>
                <a:cs typeface="NikoshBAN" pitchFamily="2" charset="0"/>
              </a:rPr>
              <a:t>U</a:t>
            </a:r>
            <a:endParaRPr lang="en-IN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495B54-17F2-4EC3-8B52-C401E832884B}"/>
              </a:ext>
            </a:extLst>
          </p:cNvPr>
          <p:cNvSpPr txBox="1"/>
          <p:nvPr/>
        </p:nvSpPr>
        <p:spPr>
          <a:xfrm>
            <a:off x="3524250" y="2400300"/>
            <a:ext cx="1962150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D</a:t>
            </a:r>
            <a:r>
              <a:rPr lang="en-US" sz="6600" b="1" dirty="0" err="1" smtClean="0">
                <a:latin typeface="SutonnyMJ" pitchFamily="2" charset="0"/>
                <a:cs typeface="NikoshBAN" panose="02000000000000000000" pitchFamily="2" charset="0"/>
              </a:rPr>
              <a:t>lv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6E4CDA6-AD5B-4CF5-91CA-52224D8C1526}"/>
              </a:ext>
            </a:extLst>
          </p:cNvPr>
          <p:cNvSpPr/>
          <p:nvPr/>
        </p:nvSpPr>
        <p:spPr>
          <a:xfrm>
            <a:off x="869826" y="2457449"/>
            <a:ext cx="879599" cy="95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D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6E4CDA6-AD5B-4CF5-91CA-52224D8C1526}"/>
              </a:ext>
            </a:extLst>
          </p:cNvPr>
          <p:cNvSpPr/>
          <p:nvPr/>
        </p:nvSpPr>
        <p:spPr>
          <a:xfrm>
            <a:off x="3794125" y="2469287"/>
            <a:ext cx="879599" cy="95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D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AD855F9-C0BB-4BB2-9FE0-13AD59598698}"/>
              </a:ext>
            </a:extLst>
          </p:cNvPr>
          <p:cNvSpPr/>
          <p:nvPr/>
        </p:nvSpPr>
        <p:spPr>
          <a:xfrm>
            <a:off x="6809458" y="2538343"/>
            <a:ext cx="879599" cy="95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</a:t>
            </a:r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1844040" y="5029200"/>
            <a:ext cx="1356360" cy="1125071"/>
          </a:xfrm>
          <a:prstGeom prst="ellipse">
            <a:avLst/>
          </a:prstGeom>
          <a:solidFill>
            <a:srgbClr val="00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D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87440" y="5029200"/>
            <a:ext cx="1280160" cy="1066800"/>
          </a:xfrm>
          <a:prstGeom prst="ellipse">
            <a:avLst/>
          </a:prstGeom>
          <a:solidFill>
            <a:srgbClr val="00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D6C224-77B0-4FE8-AD67-CC1C40F1F76A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5450" r="4388" b="3693"/>
          <a:stretch>
            <a:fillRect/>
          </a:stretch>
        </p:blipFill>
        <p:spPr>
          <a:xfrm>
            <a:off x="6050280" y="76200"/>
            <a:ext cx="301752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4FFE6F1-C788-4C78-A427-CEE2E233049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5136" r="7034" b="6542"/>
          <a:stretch/>
        </p:blipFill>
        <p:spPr>
          <a:xfrm>
            <a:off x="114300" y="76200"/>
            <a:ext cx="301752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3CCFFBB-3A49-4BF3-9B63-78672494FA2B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5136" b="8807"/>
          <a:stretch/>
        </p:blipFill>
        <p:spPr>
          <a:xfrm>
            <a:off x="3048000" y="76200"/>
            <a:ext cx="301752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15540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99 -0.03357 L 0.31476 -0.4032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865 0.01156 L 0.2941 -0.3849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77 -0.00556 L -0.7026 -0.4085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4.91329E-6 L 0.1375 0.4009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200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0.00185 L -0.18368 0.4013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33333E-6 L -0.04271 0.3826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9" grpId="0" animBg="1"/>
      <p:bldP spid="31" grpId="0" animBg="1"/>
      <p:bldP spid="32" grpId="0" animBg="1"/>
      <p:bldP spid="34" grpId="0"/>
      <p:bldP spid="34" grpId="1"/>
      <p:bldP spid="34" grpId="2"/>
      <p:bldP spid="35" grpId="0"/>
      <p:bldP spid="35" grpId="1"/>
      <p:bldP spid="35" grpId="2"/>
      <p:bldP spid="36" grpId="0" build="allAtOnce"/>
      <p:bldP spid="36" grpId="1" build="allAtOnce" bldLvl="3"/>
      <p:bldP spid="36" grpId="2" build="allAtOnce"/>
      <p:bldP spid="39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2FDE79-F4E2-4161-A9FE-C70F2B9E2577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1376E7-17FC-4927-83A1-0BBF008D2C07}"/>
              </a:ext>
            </a:extLst>
          </p:cNvPr>
          <p:cNvSpPr/>
          <p:nvPr/>
        </p:nvSpPr>
        <p:spPr>
          <a:xfrm>
            <a:off x="0" y="361122"/>
            <a:ext cx="9144000" cy="1391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2F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909BBC-EDE6-4D7A-9926-2E94045AC6B3}"/>
              </a:ext>
            </a:extLst>
          </p:cNvPr>
          <p:cNvSpPr/>
          <p:nvPr/>
        </p:nvSpPr>
        <p:spPr>
          <a:xfrm>
            <a:off x="704528" y="1905000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F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তু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8D989D-61E2-453F-9B9D-1BCC6D7BB85C}"/>
              </a:ext>
            </a:extLst>
          </p:cNvPr>
          <p:cNvSpPr/>
          <p:nvPr/>
        </p:nvSpPr>
        <p:spPr>
          <a:xfrm>
            <a:off x="698995" y="2796812"/>
            <a:ext cx="12057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F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ষি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AE2ACC-06EF-4850-A473-4166958B62C7}"/>
              </a:ext>
            </a:extLst>
          </p:cNvPr>
          <p:cNvSpPr/>
          <p:nvPr/>
        </p:nvSpPr>
        <p:spPr>
          <a:xfrm>
            <a:off x="3807391" y="1905000"/>
            <a:ext cx="131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SutonnyMJ" pitchFamily="2" charset="0"/>
              </a:rPr>
              <a:t>F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তু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8E8AAF-EB74-4B8D-A27D-8BEA98765AFE}"/>
              </a:ext>
            </a:extLst>
          </p:cNvPr>
          <p:cNvSpPr/>
          <p:nvPr/>
        </p:nvSpPr>
        <p:spPr>
          <a:xfrm>
            <a:off x="3704798" y="2804818"/>
            <a:ext cx="13981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SutonnyMJ" pitchFamily="2" charset="0"/>
                <a:cs typeface="NikoshBAN" pitchFamily="2" charset="0"/>
              </a:rPr>
              <a:t>F-</a:t>
            </a:r>
            <a:r>
              <a:rPr lang="en-US" sz="6000" b="1" dirty="0" err="1" smtClean="0">
                <a:latin typeface="SutonnyMJ" pitchFamily="2" charset="0"/>
                <a:cs typeface="NikoshBAN" pitchFamily="2" charset="0"/>
              </a:rPr>
              <a:t>wl</a:t>
            </a:r>
            <a:endParaRPr lang="en-IN" sz="60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5A46CD-23E1-448F-9135-8826ED384651}"/>
              </a:ext>
            </a:extLst>
          </p:cNvPr>
          <p:cNvSpPr/>
          <p:nvPr/>
        </p:nvSpPr>
        <p:spPr>
          <a:xfrm>
            <a:off x="7265484" y="1926645"/>
            <a:ext cx="649537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</a:rPr>
              <a:t>F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4A8154-BE76-4565-97CA-E9419BAB73F7}"/>
              </a:ext>
            </a:extLst>
          </p:cNvPr>
          <p:cNvSpPr/>
          <p:nvPr/>
        </p:nvSpPr>
        <p:spPr>
          <a:xfrm>
            <a:off x="7258256" y="2782726"/>
            <a:ext cx="649537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909BBC-EDE6-4D7A-9926-2E94045AC6B3}"/>
              </a:ext>
            </a:extLst>
          </p:cNvPr>
          <p:cNvSpPr/>
          <p:nvPr/>
        </p:nvSpPr>
        <p:spPr>
          <a:xfrm>
            <a:off x="790507" y="444909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F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তু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88D989D-61E2-453F-9B9D-1BCC6D7BB85C}"/>
              </a:ext>
            </a:extLst>
          </p:cNvPr>
          <p:cNvSpPr/>
          <p:nvPr/>
        </p:nvSpPr>
        <p:spPr>
          <a:xfrm>
            <a:off x="784974" y="5271886"/>
            <a:ext cx="12057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F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ষি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AE2ACC-06EF-4850-A473-4166958B62C7}"/>
              </a:ext>
            </a:extLst>
          </p:cNvPr>
          <p:cNvSpPr/>
          <p:nvPr/>
        </p:nvSpPr>
        <p:spPr>
          <a:xfrm>
            <a:off x="3893370" y="4449092"/>
            <a:ext cx="131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SutonnyMJ" pitchFamily="2" charset="0"/>
              </a:rPr>
              <a:t>F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তু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B8E8AAF-EB74-4B8D-A27D-8BEA98765AFE}"/>
              </a:ext>
            </a:extLst>
          </p:cNvPr>
          <p:cNvSpPr/>
          <p:nvPr/>
        </p:nvSpPr>
        <p:spPr>
          <a:xfrm>
            <a:off x="3790777" y="5279892"/>
            <a:ext cx="13981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SutonnyMJ" pitchFamily="2" charset="0"/>
                <a:cs typeface="NikoshBAN" pitchFamily="2" charset="0"/>
              </a:rPr>
              <a:t>F-</a:t>
            </a:r>
            <a:r>
              <a:rPr lang="en-US" sz="6000" b="1" dirty="0" err="1" smtClean="0">
                <a:latin typeface="SutonnyMJ" pitchFamily="2" charset="0"/>
                <a:cs typeface="NikoshBAN" pitchFamily="2" charset="0"/>
              </a:rPr>
              <a:t>wl</a:t>
            </a:r>
            <a:endParaRPr lang="en-IN" sz="60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35A46CD-23E1-448F-9135-8826ED384651}"/>
              </a:ext>
            </a:extLst>
          </p:cNvPr>
          <p:cNvSpPr/>
          <p:nvPr/>
        </p:nvSpPr>
        <p:spPr>
          <a:xfrm>
            <a:off x="7351463" y="4470737"/>
            <a:ext cx="649537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</a:rPr>
              <a:t>F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34A8154-BE76-4565-97CA-E9419BAB73F7}"/>
              </a:ext>
            </a:extLst>
          </p:cNvPr>
          <p:cNvSpPr/>
          <p:nvPr/>
        </p:nvSpPr>
        <p:spPr>
          <a:xfrm>
            <a:off x="7344235" y="5257800"/>
            <a:ext cx="649537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C1376E7-17FC-4927-83A1-0BBF008D2C07}"/>
              </a:ext>
            </a:extLst>
          </p:cNvPr>
          <p:cNvSpPr/>
          <p:nvPr/>
        </p:nvSpPr>
        <p:spPr>
          <a:xfrm>
            <a:off x="99754" y="3674225"/>
            <a:ext cx="8961120" cy="858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5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solidFill>
                  <a:srgbClr val="F2F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78656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4" grpId="0"/>
      <p:bldP spid="15" grpId="0"/>
      <p:bldP spid="13" grpId="0"/>
      <p:bldP spid="17" grpId="0"/>
      <p:bldP spid="18" grpId="0"/>
      <p:bldP spid="19" grpId="0"/>
      <p:bldP spid="20" grpId="0"/>
      <p:bldP spid="21" grpId="0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eacher_81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89" y="0"/>
            <a:ext cx="9178089" cy="6858000"/>
          </a:xfrm>
          <a:prstGeom prst="rect">
            <a:avLst/>
          </a:prstGeom>
        </p:spPr>
      </p:pic>
      <p:pic>
        <p:nvPicPr>
          <p:cNvPr id="8" name="Picture 7" descr="teacher_8163.jpg"/>
          <p:cNvPicPr>
            <a:picLocks noChangeAspect="1"/>
          </p:cNvPicPr>
          <p:nvPr/>
        </p:nvPicPr>
        <p:blipFill>
          <a:blip r:embed="rId2"/>
          <a:srcRect l="49814" t="50000"/>
          <a:stretch>
            <a:fillRect/>
          </a:stretch>
        </p:blipFill>
        <p:spPr>
          <a:xfrm>
            <a:off x="9201150" y="6858000"/>
            <a:ext cx="4606089" cy="3429000"/>
          </a:xfrm>
          <a:prstGeom prst="rect">
            <a:avLst/>
          </a:prstGeom>
        </p:spPr>
      </p:pic>
      <p:pic>
        <p:nvPicPr>
          <p:cNvPr id="9" name="Picture 8" descr="teacher_8163.jpg"/>
          <p:cNvPicPr>
            <a:picLocks noChangeAspect="1"/>
          </p:cNvPicPr>
          <p:nvPr/>
        </p:nvPicPr>
        <p:blipFill>
          <a:blip r:embed="rId2"/>
          <a:srcRect t="50000" r="50186"/>
          <a:stretch>
            <a:fillRect/>
          </a:stretch>
        </p:blipFill>
        <p:spPr>
          <a:xfrm>
            <a:off x="-4514850" y="6829425"/>
            <a:ext cx="4572000" cy="3429000"/>
          </a:xfrm>
          <a:prstGeom prst="rect">
            <a:avLst/>
          </a:prstGeom>
        </p:spPr>
      </p:pic>
      <p:pic>
        <p:nvPicPr>
          <p:cNvPr id="10" name="Picture 9" descr="teacher_8163.jpg"/>
          <p:cNvPicPr>
            <a:picLocks noChangeAspect="1"/>
          </p:cNvPicPr>
          <p:nvPr/>
        </p:nvPicPr>
        <p:blipFill>
          <a:blip r:embed="rId2"/>
          <a:srcRect l="49814" b="50000"/>
          <a:stretch>
            <a:fillRect/>
          </a:stretch>
        </p:blipFill>
        <p:spPr>
          <a:xfrm>
            <a:off x="9214686" y="-3419475"/>
            <a:ext cx="4606089" cy="3429000"/>
          </a:xfrm>
          <a:prstGeom prst="rect">
            <a:avLst/>
          </a:prstGeom>
        </p:spPr>
      </p:pic>
      <p:pic>
        <p:nvPicPr>
          <p:cNvPr id="11" name="Picture 10" descr="teacher_8163.jpg"/>
          <p:cNvPicPr>
            <a:picLocks noChangeAspect="1"/>
          </p:cNvPicPr>
          <p:nvPr/>
        </p:nvPicPr>
        <p:blipFill>
          <a:blip r:embed="rId2"/>
          <a:srcRect r="50186" b="50000"/>
          <a:stretch>
            <a:fillRect/>
          </a:stretch>
        </p:blipFill>
        <p:spPr>
          <a:xfrm>
            <a:off x="-4543425" y="-3457575"/>
            <a:ext cx="4572000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2398AF-F811-4566-84EC-3CB2409FDF47}"/>
              </a:ext>
            </a:extLst>
          </p:cNvPr>
          <p:cNvSpPr txBox="1"/>
          <p:nvPr/>
        </p:nvSpPr>
        <p:spPr>
          <a:xfrm>
            <a:off x="0" y="1109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ক্ষকের পাঠ</a:t>
            </a:r>
            <a:endParaRPr lang="en-US" sz="115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4529A98-E1C5-44FC-A4E9-1B56A6F3A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1773" y="2647950"/>
            <a:ext cx="3491973" cy="42062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998693-C04E-497E-B7C5-2C767F19E230}"/>
              </a:ext>
            </a:extLst>
          </p:cNvPr>
          <p:cNvSpPr txBox="1"/>
          <p:nvPr/>
        </p:nvSpPr>
        <p:spPr>
          <a:xfrm>
            <a:off x="28575" y="4800600"/>
            <a:ext cx="9067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3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5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bn-IN" sz="53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বইয়ের </a:t>
            </a:r>
            <a:r>
              <a:rPr lang="en-US" sz="53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r>
              <a:rPr lang="bn-BD" sz="53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IN" sz="5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 বের করো।</a:t>
            </a:r>
            <a:r>
              <a:rPr lang="bn-IN" sz="5300" b="1" dirty="0">
                <a:solidFill>
                  <a:srgbClr val="F2FF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00" b="1" dirty="0">
              <a:solidFill>
                <a:srgbClr val="F2FF4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998693-C04E-497E-B7C5-2C767F19E230}"/>
              </a:ext>
            </a:extLst>
          </p:cNvPr>
          <p:cNvSpPr txBox="1"/>
          <p:nvPr/>
        </p:nvSpPr>
        <p:spPr>
          <a:xfrm>
            <a:off x="1371600" y="-24384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</a:t>
            </a:r>
            <a:r>
              <a:rPr lang="bn-IN" sz="6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</a:t>
            </a:r>
            <a:endParaRPr lang="bn-IN" sz="6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4A1DED4-7293-48BE-B7C5-4C579BF034DC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556 L -0.51007 0.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24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417 L -0.50868 -0.501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16 L 0.49167 -0.4986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24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.00417 L 0.49376 0.5027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919 L -0.01666 0.874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4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76200"/>
            <a:ext cx="9172575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02827985-8925-4AEB-A5B1-DBC12A09D709}"/>
              </a:ext>
            </a:extLst>
          </p:cNvPr>
          <p:cNvGrpSpPr/>
          <p:nvPr/>
        </p:nvGrpSpPr>
        <p:grpSpPr>
          <a:xfrm>
            <a:off x="-457200" y="2360320"/>
            <a:ext cx="10242935" cy="2973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xmlns="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xmlns="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xmlns="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xmlns="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xmlns="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8">
              <a:extLst>
                <a:ext uri="{FF2B5EF4-FFF2-40B4-BE49-F238E27FC236}">
                  <a16:creationId xmlns:a16="http://schemas.microsoft.com/office/drawing/2014/main" xmlns="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 rot="20898801">
            <a:off x="449576" y="187742"/>
            <a:ext cx="7590626" cy="26468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err="1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mevB‡K</a:t>
            </a:r>
            <a:endParaRPr lang="en-US" sz="16600" b="1" cap="none" spc="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582654c09e98ea37d18567c314877ed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-19050"/>
            <a:ext cx="94488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9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1423 -1.95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9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9C2ED9-86E5-460E-8457-184FD5067440}"/>
              </a:ext>
            </a:extLst>
          </p:cNvPr>
          <p:cNvSpPr/>
          <p:nvPr/>
        </p:nvSpPr>
        <p:spPr>
          <a:xfrm>
            <a:off x="1694329" y="2263475"/>
            <a:ext cx="25699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2C6A1B-8E7F-4015-85ED-03A512A21B91}"/>
              </a:ext>
            </a:extLst>
          </p:cNvPr>
          <p:cNvSpPr/>
          <p:nvPr/>
        </p:nvSpPr>
        <p:spPr>
          <a:xfrm flipH="1">
            <a:off x="1715592" y="5653702"/>
            <a:ext cx="5066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ষি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ABC960-9AA5-4137-83CB-0B269E025C37}"/>
              </a:ext>
            </a:extLst>
          </p:cNvPr>
          <p:cNvSpPr/>
          <p:nvPr/>
        </p:nvSpPr>
        <p:spPr>
          <a:xfrm>
            <a:off x="1685449" y="4001904"/>
            <a:ext cx="29338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7E871F-1467-43CD-8A19-84E7AE937F3A}"/>
              </a:ext>
            </a:extLst>
          </p:cNvPr>
          <p:cNvSpPr/>
          <p:nvPr/>
        </p:nvSpPr>
        <p:spPr>
          <a:xfrm>
            <a:off x="305527" y="230195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6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E1C4DE-02BB-4E63-8714-6E5443E4A6E7}"/>
              </a:ext>
            </a:extLst>
          </p:cNvPr>
          <p:cNvSpPr/>
          <p:nvPr/>
        </p:nvSpPr>
        <p:spPr>
          <a:xfrm>
            <a:off x="346502" y="400160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6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E0665B-2935-4B4E-AE5D-3D311B79E1AE}"/>
              </a:ext>
            </a:extLst>
          </p:cNvPr>
          <p:cNvSpPr/>
          <p:nvPr/>
        </p:nvSpPr>
        <p:spPr>
          <a:xfrm>
            <a:off x="366053" y="570705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6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3F72AF7-D33B-4BDD-9FAE-4CEDC8DF1245}"/>
              </a:ext>
            </a:extLst>
          </p:cNvPr>
          <p:cNvSpPr txBox="1"/>
          <p:nvPr/>
        </p:nvSpPr>
        <p:spPr>
          <a:xfrm>
            <a:off x="2209800" y="152400"/>
            <a:ext cx="4800600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সমস্বরে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I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C42793F-2FA8-4C88-B4D6-B436FDE026D9}"/>
              </a:ext>
            </a:extLst>
          </p:cNvPr>
          <p:cNvSpPr txBox="1"/>
          <p:nvPr/>
        </p:nvSpPr>
        <p:spPr>
          <a:xfrm>
            <a:off x="95250" y="1000125"/>
            <a:ext cx="89154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এবার তোমরা  আমার সাথে সাথে বলো ।</a:t>
            </a:r>
            <a:endParaRPr lang="en-IN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9" t="7776" b="6336"/>
          <a:stretch/>
        </p:blipFill>
        <p:spPr>
          <a:xfrm>
            <a:off x="4756265" y="1981200"/>
            <a:ext cx="4023360" cy="3840480"/>
          </a:xfrm>
          <a:prstGeom prst="roundRect">
            <a:avLst>
              <a:gd name="adj" fmla="val 11111"/>
            </a:avLst>
          </a:prstGeom>
          <a:ln w="381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Picture 15" descr="images (39).jpe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32465" y="1981200"/>
            <a:ext cx="4023360" cy="3840480"/>
          </a:xfrm>
          <a:prstGeom prst="roundRect">
            <a:avLst>
              <a:gd name="adj" fmla="val 11111"/>
            </a:avLst>
          </a:prstGeom>
          <a:ln w="381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B5BADBF-47EC-42A8-9B0E-47BA2B786DC8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"/>
          <a:stretch/>
        </p:blipFill>
        <p:spPr>
          <a:xfrm>
            <a:off x="4892040" y="2007525"/>
            <a:ext cx="4023360" cy="3840480"/>
          </a:xfrm>
          <a:prstGeom prst="roundRect">
            <a:avLst>
              <a:gd name="adj" fmla="val 11111"/>
            </a:avLst>
          </a:prstGeom>
          <a:ln w="381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821756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A1E324-0409-41AB-87CF-B526C3FB4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3202" y="5364181"/>
            <a:ext cx="1404209" cy="1504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925A38-C54C-475F-8299-D8F3866B9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909" y="5314913"/>
            <a:ext cx="1404209" cy="1504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F59479-B5B2-4A26-A27D-73CB07464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19" y="-14530"/>
            <a:ext cx="1404209" cy="15049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37BD9F1-E855-4774-B570-E5F926752539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86200" y="685800"/>
            <a:ext cx="1600200" cy="1524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F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48100" y="3562350"/>
            <a:ext cx="1676400" cy="1676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F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1000" y="3581400"/>
            <a:ext cx="1771650" cy="1752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F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34200" y="3505200"/>
            <a:ext cx="1676400" cy="1676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F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95E91D-E64E-438B-AE9C-616BD3B8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29" y="40342"/>
            <a:ext cx="1404209" cy="1504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6200000">
            <a:off x="1257300" y="2107450"/>
            <a:ext cx="6629400" cy="579120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 anchor="ctr" anchorCtr="1">
            <a:prstTxWarp prst="textCircl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এসো</a:t>
            </a:r>
            <a:r>
              <a:rPr lang="en-US" sz="5400" b="1" cap="none" spc="0" dirty="0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5400" b="1" cap="none" spc="0" dirty="0" err="1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সবাই</a:t>
            </a:r>
            <a:r>
              <a:rPr lang="en-US" sz="5400" b="1" cap="none" spc="0" dirty="0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মিলে</a:t>
            </a:r>
            <a:r>
              <a:rPr lang="en-US" sz="5400" b="1" cap="none" spc="0" dirty="0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5400" b="1" dirty="0" err="1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বর্ণগুলো</a:t>
            </a:r>
            <a:r>
              <a:rPr lang="en-US" sz="5400" b="1" dirty="0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আবার</a:t>
            </a:r>
            <a:r>
              <a:rPr lang="en-US" sz="5400" b="1" dirty="0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পড়ি</a:t>
            </a:r>
            <a:r>
              <a:rPr lang="en-US" sz="5400" b="1" dirty="0" smtClean="0">
                <a:ln w="2857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  <a:endParaRPr lang="en-US" sz="5400" b="1" cap="none" spc="0" dirty="0">
              <a:ln w="28575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41" grpId="0" animBg="1"/>
      <p:bldP spid="41" grpId="1" animBg="1"/>
      <p:bldP spid="41" grpId="2" animBg="1"/>
      <p:bldP spid="12" grpId="0"/>
      <p:bldP spid="12" grpId="1"/>
      <p:bldP spid="1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63940"/>
            <a:ext cx="5029200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28079"/>
            <a:ext cx="8458200" cy="31393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টি দলে ভাগ করে লিখতে দিব 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6600" b="1" dirty="0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২টি শব্দ লিখ।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6600" b="1" dirty="0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২টি শব্দ লিখ।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F59479-B5B2-4A26-A27D-73CB07464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90" y="-50388"/>
            <a:ext cx="1404209" cy="1504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A1E324-0409-41AB-87CF-B526C3FB4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9402" y="5403402"/>
            <a:ext cx="1404209" cy="1504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925A38-C54C-475F-8299-D8F3866B9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2609" y="5353013"/>
            <a:ext cx="1404209" cy="1504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95E91D-E64E-438B-AE9C-616BD3B8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91" y="0"/>
            <a:ext cx="1404209" cy="1504987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461F4A-5BBC-4A47-A614-E6CFD1C7933E}"/>
              </a:ext>
            </a:extLst>
          </p:cNvPr>
          <p:cNvSpPr/>
          <p:nvPr/>
        </p:nvSpPr>
        <p:spPr>
          <a:xfrm>
            <a:off x="190500" y="260350"/>
            <a:ext cx="8763000" cy="633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171AB5-339C-462A-B6EA-C0B51C54DFFC}"/>
              </a:ext>
            </a:extLst>
          </p:cNvPr>
          <p:cNvSpPr/>
          <p:nvPr/>
        </p:nvSpPr>
        <p:spPr>
          <a:xfrm>
            <a:off x="190500" y="184150"/>
            <a:ext cx="8582025" cy="64897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7BD9F1-E855-4774-B570-E5F926752539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619732-9CD4-4A97-9931-F3F3AB351157}"/>
              </a:ext>
            </a:extLst>
          </p:cNvPr>
          <p:cNvSpPr txBox="1"/>
          <p:nvPr/>
        </p:nvSpPr>
        <p:spPr>
          <a:xfrm>
            <a:off x="2259843" y="170104"/>
            <a:ext cx="4898791" cy="1730105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AAD7E5-A403-4328-82E8-18B7884F07A2}"/>
              </a:ext>
            </a:extLst>
          </p:cNvPr>
          <p:cNvSpPr txBox="1"/>
          <p:nvPr/>
        </p:nvSpPr>
        <p:spPr>
          <a:xfrm>
            <a:off x="38100" y="5367000"/>
            <a:ext cx="90297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র্ণগুলোর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eee.jpg">
            <a:extLst>
              <a:ext uri="{FF2B5EF4-FFF2-40B4-BE49-F238E27FC236}">
                <a16:creationId xmlns:a16="http://schemas.microsoft.com/office/drawing/2014/main" xmlns="" id="{BA0ED7EB-1892-4A8C-92FD-DABB43B4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42" y="1791925"/>
            <a:ext cx="4589258" cy="3465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F59479-B5B2-4A26-A27D-73CB07464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831" y="14928"/>
            <a:ext cx="1404209" cy="1504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A1E324-0409-41AB-87CF-B526C3FB4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3201" y="5358819"/>
            <a:ext cx="1404209" cy="1504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925A38-C54C-475F-8299-D8F3866B9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038" y="5313032"/>
            <a:ext cx="1404209" cy="1504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C95E91D-E64E-438B-AE9C-616BD3B8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70" y="38100"/>
            <a:ext cx="1404209" cy="15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06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5257800"/>
            <a:ext cx="9117874" cy="1621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9400"/>
            <a:ext cx="3832992" cy="96906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95A62D-72D2-4C04-B85F-3939FD567B65}"/>
              </a:ext>
            </a:extLst>
          </p:cNvPr>
          <p:cNvSpPr txBox="1"/>
          <p:nvPr/>
        </p:nvSpPr>
        <p:spPr>
          <a:xfrm>
            <a:off x="38100" y="228600"/>
            <a:ext cx="9067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 টেনে ছবির</a:t>
            </a:r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মিল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95AFBC8-048F-4177-99D6-C06D52E102DD}"/>
              </a:ext>
            </a:extLst>
          </p:cNvPr>
          <p:cNvSpPr txBox="1"/>
          <p:nvPr/>
        </p:nvSpPr>
        <p:spPr>
          <a:xfrm>
            <a:off x="1143000" y="1600564"/>
            <a:ext cx="82296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757D2FC-885D-49F6-B100-DFCE7E775E70}"/>
              </a:ext>
            </a:extLst>
          </p:cNvPr>
          <p:cNvSpPr txBox="1"/>
          <p:nvPr/>
        </p:nvSpPr>
        <p:spPr>
          <a:xfrm>
            <a:off x="1143000" y="4232560"/>
            <a:ext cx="82296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90D5E33A-BBFD-4615-A83C-B89A0F2A93D3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965960" y="2154562"/>
            <a:ext cx="2453640" cy="23827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0BC29052-142B-4EEB-84ED-380217905C67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965960" y="2286000"/>
            <a:ext cx="2453640" cy="250055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2414CAF-91A6-46F8-90FC-5E612E74E46A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5" name="imagerId9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143000"/>
            <a:ext cx="4114800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s (36).jpe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97925" y="3337560"/>
            <a:ext cx="4114800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16560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33"/>
            </a:gs>
            <a:gs pos="50000">
              <a:srgbClr val="FFFF00"/>
            </a:gs>
            <a:gs pos="75000">
              <a:srgbClr val="01A78F"/>
            </a:gs>
            <a:gs pos="88000">
              <a:srgbClr val="FF0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5257800"/>
            <a:ext cx="9117874" cy="1621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9400"/>
            <a:ext cx="3832992" cy="96906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95A62D-72D2-4C04-B85F-3939FD567B65}"/>
              </a:ext>
            </a:extLst>
          </p:cNvPr>
          <p:cNvSpPr txBox="1"/>
          <p:nvPr/>
        </p:nvSpPr>
        <p:spPr>
          <a:xfrm>
            <a:off x="38100" y="358914"/>
            <a:ext cx="9067800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cwo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এবং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ÔঅÕ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থেকে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ÔঋÕ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duvKv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N‡i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eY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©¸‡</a:t>
            </a:r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jv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mvwR‡q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wjwL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2414CAF-91A6-46F8-90FC-5E612E74E46A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450" y="4267200"/>
            <a:ext cx="118872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3625" y="4267200"/>
            <a:ext cx="1188720" cy="129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74425" y="4267200"/>
            <a:ext cx="118872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92880" y="4267200"/>
            <a:ext cx="1188720" cy="1295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69825" y="4293525"/>
            <a:ext cx="118872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52755" y="4267200"/>
            <a:ext cx="1188720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88225" y="4267200"/>
            <a:ext cx="1188720" cy="129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47798" y="1447801"/>
            <a:ext cx="5943601" cy="251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4724400" y="1752600"/>
            <a:ext cx="731520" cy="5486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0678" y="1902229"/>
            <a:ext cx="731520" cy="5486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ঊ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3600" y="2014450"/>
            <a:ext cx="731520" cy="5486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ঐ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02280" y="2286000"/>
            <a:ext cx="731520" cy="5486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2346960"/>
            <a:ext cx="731520" cy="5486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ঔ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1752600"/>
            <a:ext cx="731520" cy="5486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7277" y="2331833"/>
            <a:ext cx="731520" cy="5486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02277" y="1752600"/>
            <a:ext cx="73152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68878" y="1939636"/>
            <a:ext cx="731520" cy="5486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ঋ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07080" y="2209800"/>
            <a:ext cx="731520" cy="5486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4800" y="2408033"/>
            <a:ext cx="73152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69280" y="2286000"/>
            <a:ext cx="731520" cy="5486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1864822"/>
            <a:ext cx="731520" cy="54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ঈ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560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35838E-6 C 7.5E-6 6.35838E-6 -0.24999 0.16347 -0.49999 0.32694 " pathEditMode="relative" ptsTypes="aA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387 C -2.5E-6 -0.01364 -0.09253 0.16555 -0.18489 0.345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20809E-6 C -0.05538 0.13203 -0.11076 0.26428 -0.13281 0.31723 " pathEditMode="relative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486 C 2.77778E-6 -0.00463 0.01093 0.19861 0.02187 0.40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1.85185E-6 C 0.11823 0.17477 0.23038 0.34954 0.27517 0.419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1.90751E-6 C 0.05972 0.1644 0.11961 0.32902 0.14357 0.39468 " pathEditMode="relative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78035E-8 C -1.94444E-6 5.78035E-8 0.30729 0.19607 0.61458 0.39237 " pathEditMode="relative" ptsTypes="aA"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31" grpId="0" animBg="1"/>
      <p:bldP spid="40" grpId="0" animBg="1"/>
      <p:bldP spid="42" grpId="0" animBg="1"/>
      <p:bldP spid="43" grpId="0" animBg="1"/>
      <p:bldP spid="33" grpId="0" animBg="1"/>
      <p:bldP spid="4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3657600" y="2694214"/>
            <a:ext cx="1077685" cy="816428"/>
          </a:xfrm>
          <a:custGeom>
            <a:avLst/>
            <a:gdLst>
              <a:gd name="connsiteX0" fmla="*/ 1077685 w 1077685"/>
              <a:gd name="connsiteY0" fmla="*/ 0 h 816428"/>
              <a:gd name="connsiteX1" fmla="*/ 0 w 1077685"/>
              <a:gd name="connsiteY1" fmla="*/ 816428 h 8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7685" h="816428">
                <a:moveTo>
                  <a:pt x="1077685" y="0"/>
                </a:moveTo>
                <a:lnTo>
                  <a:pt x="0" y="816428"/>
                </a:lnTo>
              </a:path>
            </a:pathLst>
          </a:cu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624942" y="3450771"/>
            <a:ext cx="1243694" cy="1284515"/>
          </a:xfrm>
          <a:custGeom>
            <a:avLst/>
            <a:gdLst>
              <a:gd name="connsiteX0" fmla="*/ 0 w 1243694"/>
              <a:gd name="connsiteY0" fmla="*/ 92529 h 1284515"/>
              <a:gd name="connsiteX1" fmla="*/ 195943 w 1243694"/>
              <a:gd name="connsiteY1" fmla="*/ 43543 h 1284515"/>
              <a:gd name="connsiteX2" fmla="*/ 767443 w 1243694"/>
              <a:gd name="connsiteY2" fmla="*/ 353786 h 1284515"/>
              <a:gd name="connsiteX3" fmla="*/ 1175658 w 1243694"/>
              <a:gd name="connsiteY3" fmla="*/ 859972 h 1284515"/>
              <a:gd name="connsiteX4" fmla="*/ 1175658 w 1243694"/>
              <a:gd name="connsiteY4" fmla="*/ 1284515 h 128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694" h="1284515">
                <a:moveTo>
                  <a:pt x="0" y="92529"/>
                </a:moveTo>
                <a:cubicBezTo>
                  <a:pt x="34018" y="46264"/>
                  <a:pt x="68036" y="0"/>
                  <a:pt x="195943" y="43543"/>
                </a:cubicBezTo>
                <a:cubicBezTo>
                  <a:pt x="323850" y="87086"/>
                  <a:pt x="604157" y="217714"/>
                  <a:pt x="767443" y="353786"/>
                </a:cubicBezTo>
                <a:cubicBezTo>
                  <a:pt x="930729" y="489858"/>
                  <a:pt x="1107622" y="704851"/>
                  <a:pt x="1175658" y="859972"/>
                </a:cubicBezTo>
                <a:cubicBezTo>
                  <a:pt x="1243694" y="1015093"/>
                  <a:pt x="1209676" y="1149804"/>
                  <a:pt x="1175658" y="1284515"/>
                </a:cubicBezTo>
              </a:path>
            </a:pathLst>
          </a:cu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802415" y="1964508"/>
            <a:ext cx="16328" cy="2788920"/>
          </a:xfrm>
          <a:custGeom>
            <a:avLst/>
            <a:gdLst>
              <a:gd name="connsiteX0" fmla="*/ 16328 w 16328"/>
              <a:gd name="connsiteY0" fmla="*/ 2743200 h 2743200"/>
              <a:gd name="connsiteX1" fmla="*/ 0 w 16328"/>
              <a:gd name="connsiteY1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28" h="2743200">
                <a:moveTo>
                  <a:pt x="16328" y="2743200"/>
                </a:moveTo>
                <a:cubicBezTo>
                  <a:pt x="10885" y="1828800"/>
                  <a:pt x="5442" y="914400"/>
                  <a:pt x="0" y="0"/>
                </a:cubicBezTo>
              </a:path>
            </a:pathLst>
          </a:custGeom>
          <a:ln w="330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767943" y="3380014"/>
            <a:ext cx="653143" cy="1110343"/>
          </a:xfrm>
          <a:custGeom>
            <a:avLst/>
            <a:gdLst>
              <a:gd name="connsiteX0" fmla="*/ 0 w 653143"/>
              <a:gd name="connsiteY0" fmla="*/ 0 h 1110343"/>
              <a:gd name="connsiteX1" fmla="*/ 326571 w 653143"/>
              <a:gd name="connsiteY1" fmla="*/ 195943 h 1110343"/>
              <a:gd name="connsiteX2" fmla="*/ 587828 w 653143"/>
              <a:gd name="connsiteY2" fmla="*/ 440872 h 1110343"/>
              <a:gd name="connsiteX3" fmla="*/ 653143 w 653143"/>
              <a:gd name="connsiteY3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3" h="1110343">
                <a:moveTo>
                  <a:pt x="0" y="0"/>
                </a:moveTo>
                <a:cubicBezTo>
                  <a:pt x="114300" y="61232"/>
                  <a:pt x="228600" y="122464"/>
                  <a:pt x="326571" y="195943"/>
                </a:cubicBezTo>
                <a:cubicBezTo>
                  <a:pt x="424542" y="269422"/>
                  <a:pt x="533399" y="288472"/>
                  <a:pt x="587828" y="440872"/>
                </a:cubicBezTo>
                <a:cubicBezTo>
                  <a:pt x="642257" y="593272"/>
                  <a:pt x="647700" y="851807"/>
                  <a:pt x="653143" y="1110343"/>
                </a:cubicBezTo>
              </a:path>
            </a:pathLst>
          </a:cu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382987" y="1975758"/>
            <a:ext cx="32657" cy="2498271"/>
          </a:xfrm>
          <a:custGeom>
            <a:avLst/>
            <a:gdLst>
              <a:gd name="connsiteX0" fmla="*/ 32657 w 32657"/>
              <a:gd name="connsiteY0" fmla="*/ 2498271 h 2498271"/>
              <a:gd name="connsiteX1" fmla="*/ 0 w 32657"/>
              <a:gd name="connsiteY1" fmla="*/ 0 h 249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" h="2498271">
                <a:moveTo>
                  <a:pt x="32657" y="2498271"/>
                </a:moveTo>
                <a:lnTo>
                  <a:pt x="0" y="0"/>
                </a:lnTo>
              </a:path>
            </a:pathLst>
          </a:cu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306786" y="2449286"/>
            <a:ext cx="767443" cy="16328"/>
          </a:xfrm>
          <a:custGeom>
            <a:avLst/>
            <a:gdLst>
              <a:gd name="connsiteX0" fmla="*/ 0 w 767443"/>
              <a:gd name="connsiteY0" fmla="*/ 0 h 16328"/>
              <a:gd name="connsiteX1" fmla="*/ 767443 w 767443"/>
              <a:gd name="connsiteY1" fmla="*/ 16328 h 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443" h="16328">
                <a:moveTo>
                  <a:pt x="0" y="0"/>
                </a:moveTo>
                <a:lnTo>
                  <a:pt x="767443" y="16328"/>
                </a:lnTo>
              </a:path>
            </a:pathLst>
          </a:cu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690257" y="2326822"/>
            <a:ext cx="1028700" cy="400049"/>
          </a:xfrm>
          <a:custGeom>
            <a:avLst/>
            <a:gdLst>
              <a:gd name="connsiteX0" fmla="*/ 0 w 1028700"/>
              <a:gd name="connsiteY0" fmla="*/ 318407 h 400049"/>
              <a:gd name="connsiteX1" fmla="*/ 326572 w 1028700"/>
              <a:gd name="connsiteY1" fmla="*/ 236764 h 400049"/>
              <a:gd name="connsiteX2" fmla="*/ 571500 w 1028700"/>
              <a:gd name="connsiteY2" fmla="*/ 8164 h 400049"/>
              <a:gd name="connsiteX3" fmla="*/ 734786 w 1028700"/>
              <a:gd name="connsiteY3" fmla="*/ 187778 h 400049"/>
              <a:gd name="connsiteX4" fmla="*/ 1028700 w 1028700"/>
              <a:gd name="connsiteY4" fmla="*/ 400049 h 4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400049">
                <a:moveTo>
                  <a:pt x="0" y="318407"/>
                </a:moveTo>
                <a:cubicBezTo>
                  <a:pt x="115661" y="303439"/>
                  <a:pt x="231322" y="288471"/>
                  <a:pt x="326572" y="236764"/>
                </a:cubicBezTo>
                <a:cubicBezTo>
                  <a:pt x="421822" y="185057"/>
                  <a:pt x="503464" y="16328"/>
                  <a:pt x="571500" y="8164"/>
                </a:cubicBezTo>
                <a:cubicBezTo>
                  <a:pt x="639536" y="0"/>
                  <a:pt x="658586" y="122464"/>
                  <a:pt x="734786" y="187778"/>
                </a:cubicBezTo>
                <a:cubicBezTo>
                  <a:pt x="810986" y="253092"/>
                  <a:pt x="919843" y="326570"/>
                  <a:pt x="1028700" y="400049"/>
                </a:cubicBezTo>
              </a:path>
            </a:pathLst>
          </a:cu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43" y="1752600"/>
            <a:ext cx="3572657" cy="23774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43" y="2514600"/>
            <a:ext cx="3572657" cy="23774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3801110"/>
            <a:ext cx="3572657" cy="23774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438400"/>
            <a:ext cx="3572657" cy="23774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43" y="3505200"/>
            <a:ext cx="3572657" cy="23774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43" y="1511300"/>
            <a:ext cx="3572657" cy="23774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43" y="1371600"/>
            <a:ext cx="3572657" cy="2377440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238500" y="2173085"/>
            <a:ext cx="640080" cy="64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artial Circle 17">
            <a:extLst>
              <a:ext uri="{FF2B5EF4-FFF2-40B4-BE49-F238E27FC236}">
                <a16:creationId xmlns="" xmlns:a16="http://schemas.microsoft.com/office/drawing/2014/main" id="{1FD589E0-DC2A-4480-BE18-9ADF9F5C77AC}"/>
              </a:ext>
            </a:extLst>
          </p:cNvPr>
          <p:cNvSpPr/>
          <p:nvPr/>
        </p:nvSpPr>
        <p:spPr>
          <a:xfrm flipH="1">
            <a:off x="3178342" y="2016675"/>
            <a:ext cx="763688" cy="914400"/>
          </a:xfrm>
          <a:prstGeom prst="pie">
            <a:avLst>
              <a:gd name="adj1" fmla="val 0"/>
              <a:gd name="adj2" fmla="val 1077197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Partial Circle 16">
            <a:extLst>
              <a:ext uri="{FF2B5EF4-FFF2-40B4-BE49-F238E27FC236}">
                <a16:creationId xmlns="" xmlns:a16="http://schemas.microsoft.com/office/drawing/2014/main" id="{5B05D864-AEA7-4A17-AD74-C9E5AF086E8A}"/>
              </a:ext>
            </a:extLst>
          </p:cNvPr>
          <p:cNvSpPr/>
          <p:nvPr/>
        </p:nvSpPr>
        <p:spPr>
          <a:xfrm flipH="1" flipV="1">
            <a:off x="3174332" y="2052769"/>
            <a:ext cx="768096" cy="864767"/>
          </a:xfrm>
          <a:prstGeom prst="pie">
            <a:avLst>
              <a:gd name="adj1" fmla="val 0"/>
              <a:gd name="adj2" fmla="val 1077197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2679493" cy="237744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83" y="1714500"/>
            <a:ext cx="3572657" cy="2377440"/>
          </a:xfrm>
          <a:prstGeom prst="rect">
            <a:avLst/>
          </a:prstGeom>
        </p:spPr>
      </p:pic>
      <p:pic>
        <p:nvPicPr>
          <p:cNvPr id="41" name="Picture 40" descr="0-glitter7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762000"/>
            <a:ext cx="2900153" cy="54784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dirty="0" smtClean="0">
                <a:ln w="69850">
                  <a:gradFill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F</a:t>
            </a:r>
            <a:endParaRPr lang="en-US" sz="35000" b="1" cap="none" spc="0" dirty="0">
              <a:ln w="6985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286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G‡mv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, </a:t>
            </a:r>
            <a:r>
              <a:rPr lang="en-US" sz="5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Avgiv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eY©wU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jLvi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Póv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Kwi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 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95847" y="757277"/>
            <a:ext cx="2900153" cy="54784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dirty="0" smtClean="0">
                <a:ln w="57150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F</a:t>
            </a:r>
            <a:endParaRPr lang="en-US" sz="35000" b="1" cap="none" spc="0" dirty="0">
              <a:ln w="57150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78680" y="2590800"/>
            <a:ext cx="274320" cy="27432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37100" y="3225800"/>
            <a:ext cx="274320" cy="27432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30600" y="2340725"/>
            <a:ext cx="274320" cy="27432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D1B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8 -0.01227 -0.00399 -0.02431 -0.00833 -0.02778 C -0.01267 -0.03125 -0.02309 -0.02801 -0.02639 -0.02037 C -0.02968 -0.01274 -0.03038 0.00925 -0.02777 0.01851 C -0.02517 0.02777 -0.01961 0.03588 -0.01111 0.03518 C -0.0026 0.03449 0.01094 0.02569 0.02361 0.01481 C 0.03629 0.00393 0.05365 -0.02871 0.06528 -0.02963 C 0.07691 -0.03056 0.08282 -0.00209 0.09306 0.00925 C 0.1033 0.0206 0.11476 0.02963 0.12639 0.03888 " pathEditMode="relative" ptsTypes="aaaaaaaaA">
                                      <p:cBhvr>
                                        <p:cTn id="3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639 0.01667 -0.05278 0.03334 -0.07361 0.05186 C -0.09445 0.07037 -0.12066 0.10301 -0.125 0.11112 C -0.12934 0.11922 -0.1132 0.09514 -0.1 0.1 C -0.08681 0.10487 -0.06164 0.12662 -0.04584 0.14075 C -0.03004 0.15487 -0.01459 0.16135 -0.00556 0.18519 C 0.00347 0.20903 0.00677 0.33542 0.00833 0.28334 C 0.00989 0.23125 0.00694 0.05162 0.00416 -0.12777 " pathEditMode="relative" ptsTypes="aaaaaaaA">
                                      <p:cBhvr>
                                        <p:cTn id="50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98 0.00555 0.02414 0.01134 0.03473 0.02037 C 0.04532 0.0294 0.05816 0.03287 0.06389 0.0537 C 0.06962 0.07454 0.06997 0.19236 0.06945 0.1463 C 0.06893 0.10023 0.06198 -0.1669 0.06111 -0.22222 C 0.06025 -0.27755 0.06389 -0.19815 0.06389 -0.18519 C 0.06389 -0.17222 0.0507 -0.15208 0.06111 -0.14445 C 0.07153 -0.13681 0.09896 -0.13796 0.12639 -0.13889 " pathEditMode="relative" ptsTypes="aaaaaaaA">
                                      <p:cBhvr>
                                        <p:cTn id="61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0.01851 C -0.06476 0.05879 -0.11128 0.09907 -0.12969 0.11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4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75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1 0.00255 C -0.00643 0.00995 0.00885 0.01736 0.01996 0.02477 C 0.03107 0.03218 0.03524 0.03403 0.04496 0.04699 C 0.05468 0.05995 0.06857 0.08032 0.07829 0.10255 C 0.08802 0.12454 0.09566 0.15232 0.10329 0.18009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8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718 L -2.5E-6 -0.3722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0.00764 0.00648 0.01528 0.01296 0.025 0.02222 C 0.03473 0.03148 0.05139 0.03333 0.05834 0.05555 C 0.06528 0.07778 0.06598 0.11667 0.06667 0.15555 " pathEditMode="relative" ptsTypes="aaaA">
                                      <p:cBhvr>
                                        <p:cTn id="11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75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007 -0.3606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1329E-6 L 0.06562 0.0020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8382E-6 C -0.00139 -0.01087 -0.00347 -0.01341 -0.00868 -0.01642 C -0.01389 -0.01942 -0.02656 -0.0222 -0.03159 -0.01873 C -0.03663 -0.01526 -0.03715 -0.00555 -0.03854 0.00462 C -0.03993 0.0148 -0.04288 0.03353 -0.04028 0.04208 C -0.03767 0.05064 -0.02951 0.0548 -0.02274 0.05595 C -0.01597 0.05711 -0.00469 0.05688 -8.33333E-7 0.04902 C 0.00469 0.04116 0.00139 0.01087 -8.33333E-7 -3.58382E-6 Z " pathEditMode="relative" ptsTypes="aaaaaaaa">
                                      <p:cBhvr>
                                        <p:cTn id="156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6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7.40741E-7 C 0.01181 -0.00185 0.02361 -0.0037 0.03333 -0.01111 C 0.04306 -0.01852 0.05278 -0.03704 0.05833 -0.04445 C 0.06389 -0.05185 0.06389 -0.05556 0.06667 -0.05556 C 0.06944 -0.05556 0.07083 -0.05 0.075 -0.04445 C 0.07917 -0.03889 0.08611 -0.02778 0.09167 -0.02222 C 0.09722 -0.01667 0.10278 -0.01389 0.10833 -0.01111 " pathEditMode="relative" ptsTypes="aaaaaaA">
                                      <p:cBhvr>
                                        <p:cTn id="1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76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5" grpId="0"/>
      <p:bldP spid="5" grpId="1"/>
      <p:bldP spid="5" grpId="2"/>
      <p:bldP spid="42" grpId="0"/>
      <p:bldP spid="43" grpId="0"/>
      <p:bldP spid="43" grpId="1"/>
      <p:bldP spid="44" grpId="0" animBg="1"/>
      <p:bldP spid="44" grpId="1" animBg="1"/>
      <p:bldP spid="44" grpId="2" animBg="1"/>
      <p:bldP spid="45" grpId="0" animBg="1"/>
      <p:bldP spid="45" grpId="1" animBg="1"/>
      <p:bldP spid="46" grpId="0" animBg="1"/>
      <p:bldP spid="46" grpId="1" animBg="1"/>
      <p:bldP spid="4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A1DED4-7293-48BE-B7C5-4C579BF034DC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09E380-1C5C-43F1-878A-A9BA793F3A22}"/>
              </a:ext>
            </a:extLst>
          </p:cNvPr>
          <p:cNvSpPr/>
          <p:nvPr/>
        </p:nvSpPr>
        <p:spPr>
          <a:xfrm>
            <a:off x="457200" y="381000"/>
            <a:ext cx="6019799" cy="1911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 anchor="ctr">
            <a:prstTxWarp prst="textWave2">
              <a:avLst>
                <a:gd name="adj1" fmla="val 19836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06C02EB-3576-43E5-981F-DE54E963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85316"/>
            <a:ext cx="3428263" cy="45700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F788D3-F81D-47CC-89C9-8595F9338C05}"/>
              </a:ext>
            </a:extLst>
          </p:cNvPr>
          <p:cNvSpPr txBox="1"/>
          <p:nvPr/>
        </p:nvSpPr>
        <p:spPr>
          <a:xfrm>
            <a:off x="182880" y="2743200"/>
            <a:ext cx="5486400" cy="378565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আগামীকাল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বর্ণটি  দিয়ে  যেসব জিনিস আছে এমন ৫টির নাম জেনে  আসবে।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9769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95250" y="5507415"/>
            <a:ext cx="927735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343005">
            <a:off x="187253" y="916644"/>
            <a:ext cx="4177113" cy="208972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512"/>
              </a:avLst>
            </a:prstTxWarp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সবাইকে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148784">
            <a:off x="4849049" y="3072651"/>
            <a:ext cx="3079976" cy="21666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</a:rPr>
              <a:t>ভালো</a:t>
            </a:r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থেকো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ISLAND.JPG"/>
          <p:cNvPicPr preferRelativeResize="0">
            <a:picLocks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9508375" y="0"/>
            <a:ext cx="4754880" cy="6858000"/>
          </a:xfrm>
          <a:prstGeom prst="rect">
            <a:avLst/>
          </a:prstGeom>
        </p:spPr>
      </p:pic>
      <p:pic>
        <p:nvPicPr>
          <p:cNvPr id="16" name="Picture 15" descr="ISLAND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-4863465" y="-60960"/>
            <a:ext cx="4663440" cy="6995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5160" y="685800"/>
            <a:ext cx="7720382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w="69850" h="38100" prst="cross"/>
            </a:sp3d>
          </a:bodyPr>
          <a:lstStyle/>
          <a:p>
            <a:pPr algn="ctr"/>
            <a:r>
              <a:rPr lang="bn-BD" sz="34400" b="1" cap="none" spc="0" dirty="0" smtClean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400" b="1" cap="none" spc="0" dirty="0" err="1" smtClean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মাপ্ত</a:t>
            </a:r>
            <a:endParaRPr lang="en-US" sz="34400" b="1" cap="none" spc="0" dirty="0">
              <a:ln w="127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9505950" y="0"/>
            <a:ext cx="4663440" cy="7086600"/>
            <a:chOff x="9525000" y="0"/>
            <a:chExt cx="4663440" cy="7086600"/>
          </a:xfrm>
        </p:grpSpPr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0"/>
              <a:ext cx="4663440" cy="70866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49200" y="6616700"/>
              <a:ext cx="15240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-4815840" y="-57150"/>
            <a:ext cx="4663440" cy="7086600"/>
            <a:chOff x="-4815840" y="-57150"/>
            <a:chExt cx="4663440" cy="70866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5840" y="-57150"/>
              <a:ext cx="4663440" cy="70866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1828800" y="6553200"/>
              <a:ext cx="16764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48148E-6 L -3.33333E-6 -0.07222 " pathEditMode="relative" rAng="0" ptsTypes="AA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00"/>
                            </p:stCondLst>
                            <p:childTnLst>
                              <p:par>
                                <p:cTn id="2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300"/>
                            </p:stCondLst>
                            <p:childTnLst>
                              <p:par>
                                <p:cTn id="3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300"/>
                            </p:stCondLst>
                            <p:childTnLst>
                              <p:par>
                                <p:cTn id="3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3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94884 L 5E-6 -0.01435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3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 L -0.54653 0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0671 L 0.51598 -0.0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3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3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-0.01389 L -0.54462 -0.01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-0.00833 L 0.51128 -0.0111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C20426-01D4-4749-8E6E-A6A7456A2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638800"/>
            <a:ext cx="32385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04E36A-39DF-45C9-9E4E-56B8677F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38800"/>
            <a:ext cx="3048001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C53592-70F9-4F91-AAA2-0BC36E23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3200400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33400"/>
            <a:ext cx="9144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UrmeeMJ" pitchFamily="2" charset="0"/>
                <a:cs typeface="TeeshtaMJ" pitchFamily="2" charset="0"/>
              </a:rPr>
              <a:t>শিক্ষক পরিচিতি </a:t>
            </a:r>
            <a:endParaRPr lang="en-US" sz="8800" b="1" dirty="0">
              <a:latin typeface="UrmeeMJ" pitchFamily="2" charset="0"/>
              <a:cs typeface="UrmeeMJ" pitchFamily="2" charset="0"/>
            </a:endParaRPr>
          </a:p>
        </p:txBody>
      </p:sp>
      <p:pic>
        <p:nvPicPr>
          <p:cNvPr id="9" name="Picture 8" descr="20190111_1654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1" y="2743200"/>
            <a:ext cx="2812472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1800" y="2628901"/>
            <a:ext cx="6172200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spc="600" dirty="0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মোসাঃ নূরজাহান</a:t>
            </a:r>
          </a:p>
          <a:p>
            <a:pPr algn="ctr"/>
            <a:r>
              <a:rPr lang="bn-BD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6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6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3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পুরাতন কুষ্টিয়া (বালক)</a:t>
            </a:r>
            <a:r>
              <a:rPr lang="en-US" sz="3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হাটশ্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হরিপুর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 সদর, কুষ্টিয়া।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99619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4427984" y="4572000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981200" y="4520376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772256" y="1801320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3905856" y="1828800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052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56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702" y="994354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75456" y="1558679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6156" y="1930063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0600" y="3276600"/>
            <a:ext cx="792285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4191000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116" y="4445950"/>
            <a:ext cx="2523884" cy="8880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429000"/>
            <a:ext cx="1016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3657600"/>
            <a:ext cx="107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41910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মার </a:t>
            </a:r>
            <a:endParaRPr lang="en-US" sz="7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 বই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400"/>
            <a:ext cx="2209800" cy="43948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95916" y="2362200"/>
            <a:ext cx="2219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889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/>
      <p:bldP spid="9" grpId="0"/>
      <p:bldP spid="1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FB1D02-96A9-40C4-85DD-52334A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588"/>
            <a:ext cx="2534478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FB5506-0BF2-4A59-B074-23FEBCB7B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78" y="5562600"/>
            <a:ext cx="2534478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3D5D80-BE9C-4EF4-BFD1-F8599E3364E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10" y="5564674"/>
            <a:ext cx="2532888" cy="1297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714375" y="354331"/>
            <a:ext cx="7772400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পাঠের পরিচয়</a:t>
            </a:r>
            <a:endParaRPr lang="en-US" sz="8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4AC365-95DB-465E-8742-C8E527354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56" y="5562600"/>
            <a:ext cx="2534478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1250" y="2651760"/>
            <a:ext cx="6551950" cy="32316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5400" b="1" dirty="0" smtClean="0">
                <a:solidFill>
                  <a:srgbClr val="BB1C01"/>
                </a:solidFill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পাঠের অংশঃ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শুনি ও বলি </a:t>
            </a:r>
          </a:p>
          <a:p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FZz</a:t>
            </a:r>
            <a:r>
              <a:rPr lang="en-US" sz="4200" b="1" dirty="0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hvq</a:t>
            </a:r>
            <a:r>
              <a:rPr lang="en-US" sz="4200" b="1" dirty="0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..........</a:t>
            </a:r>
            <a:r>
              <a:rPr lang="en-US" sz="4200" b="1" dirty="0" err="1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e‡m</a:t>
            </a:r>
            <a:r>
              <a:rPr lang="en-US" sz="4200" b="1" dirty="0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Av‡Q</a:t>
            </a:r>
            <a:r>
              <a:rPr lang="en-US" sz="4200" b="1" dirty="0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4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0A0A52-E435-4ABC-AD5F-E41C53338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2788" r="6659"/>
          <a:stretch/>
        </p:blipFill>
        <p:spPr bwMode="auto">
          <a:xfrm>
            <a:off x="6248400" y="2286000"/>
            <a:ext cx="2584249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69"/>
            <a:ext cx="9144000" cy="2876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2575" y="152400"/>
            <a:ext cx="5867400" cy="186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159978"/>
            <a:ext cx="7086600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ছবি দেখে শব্দ বলতে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0964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খালি ঘর পুরণ করতে পারবে 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17003"/>
            <a:ext cx="8458200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বর্ণমালা শুনে পড়তে পারবে।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122003"/>
            <a:ext cx="8458200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পাঠ্যপুস্তকের শব্দ লিখতে পারবে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1"/>
      <p:bldP spid="7" grpId="1"/>
      <p:bldP spid="5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543628"/>
            <a:ext cx="2286000" cy="4343400"/>
          </a:xfrm>
          <a:prstGeom prst="rect">
            <a:avLst/>
          </a:prstGeom>
        </p:spPr>
      </p:pic>
      <p:pic>
        <p:nvPicPr>
          <p:cNvPr id="18" name="Picture 1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0" y="2543628"/>
            <a:ext cx="2286000" cy="434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DA2F423-BCD8-4DD9-BF6F-3ACF52B21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175991" cy="434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2100" y="381000"/>
            <a:ext cx="6096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8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8800" b="1" dirty="0" smtClean="0">
                <a:solidFill>
                  <a:srgbClr val="BB1C0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3" descr="039.gif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5275" y="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039.gif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48400" y="9525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295900"/>
            <a:ext cx="9448800" cy="1621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620656"/>
            <a:ext cx="3390900" cy="969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62250"/>
            <a:ext cx="3505200" cy="969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257800"/>
            <a:ext cx="3390900" cy="96906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762000" y="228600"/>
            <a:ext cx="7848600" cy="2895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15000" b="1" dirty="0" smtClean="0">
              <a:solidFill>
                <a:srgbClr val="FF00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0" y="2971800"/>
            <a:ext cx="9144000" cy="3429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</a:p>
          <a:p>
            <a:pPr algn="ctr"/>
            <a:r>
              <a:rPr lang="en-US" sz="6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শিখিঃ</a:t>
            </a:r>
            <a:r>
              <a:rPr 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F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41.gif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tretch>
            <a:fillRect/>
          </a:stretch>
        </p:blipFill>
        <p:spPr>
          <a:xfrm>
            <a:off x="228600" y="4876800"/>
            <a:ext cx="8686800" cy="1752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69"/>
            <a:ext cx="9144000" cy="2876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693263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8000" b="1" dirty="0" err="1" smtClean="0">
                <a:latin typeface="SutonnyMJ" pitchFamily="2" charset="0"/>
                <a:cs typeface="NikoshBAN" pitchFamily="2" charset="0"/>
              </a:rPr>
              <a:t>Zz</a:t>
            </a:r>
            <a:r>
              <a:rPr lang="en-US" sz="80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SutonnyMJ" pitchFamily="2" charset="0"/>
                <a:cs typeface="NikoshBAN" pitchFamily="2" charset="0"/>
              </a:rPr>
              <a:t>hvq</a:t>
            </a:r>
            <a:r>
              <a:rPr lang="en-US" sz="8000" b="1" dirty="0" smtClean="0">
                <a:latin typeface="SutonnyMJ" pitchFamily="2" charset="0"/>
                <a:cs typeface="NikoshBAN" pitchFamily="2" charset="0"/>
              </a:rPr>
              <a:t>| </a:t>
            </a:r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r>
              <a:rPr lang="en-US" sz="8000" b="1" dirty="0" err="1" smtClean="0">
                <a:latin typeface="SutonnyMJ" pitchFamily="2" charset="0"/>
                <a:cs typeface="NikoshBAN" pitchFamily="2" charset="0"/>
              </a:rPr>
              <a:t>Zz</a:t>
            </a:r>
            <a:r>
              <a:rPr lang="en-US" sz="80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SutonnyMJ" pitchFamily="2" charset="0"/>
                <a:cs typeface="NikoshBAN" pitchFamily="2" charset="0"/>
              </a:rPr>
              <a:t>Av‡m</a:t>
            </a:r>
            <a:r>
              <a:rPr lang="en-US" sz="8000" b="1" dirty="0" smtClean="0">
                <a:latin typeface="SutonnyMJ" pitchFamily="2" charset="0"/>
                <a:cs typeface="NikoshBAN" pitchFamily="2" charset="0"/>
              </a:rPr>
              <a:t>|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67" y="4694930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80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1905001" y="300717"/>
            <a:ext cx="541021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দেখছি?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76" y="4693980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</a:t>
            </a:r>
            <a:endParaRPr lang="en-US" sz="8000" b="1" dirty="0"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C3C84BF-90DD-4753-BF2C-8DD1D73DE3B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75" y="1188720"/>
            <a:ext cx="8229600" cy="338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0092 L 0.83177 0.00508 " pathEditMode="fixed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0" y="2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254 L 0.46806 0.00393 " pathEditMode="fixed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401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NikoshBAN</vt:lpstr>
      <vt:lpstr>SutonnyMJ</vt:lpstr>
      <vt:lpstr>TeeshtaMJ</vt:lpstr>
      <vt:lpstr>UrmeeMJ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Bengal Computer</dc:creator>
  <cp:lastModifiedBy>Lenovo</cp:lastModifiedBy>
  <cp:revision>496</cp:revision>
  <dcterms:created xsi:type="dcterms:W3CDTF">2017-02-04T03:15:24Z</dcterms:created>
  <dcterms:modified xsi:type="dcterms:W3CDTF">2020-08-20T12:11:39Z</dcterms:modified>
</cp:coreProperties>
</file>