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1"/>
  </p:notesMasterIdLst>
  <p:sldIdLst>
    <p:sldId id="320" r:id="rId2"/>
    <p:sldId id="542" r:id="rId3"/>
    <p:sldId id="323" r:id="rId4"/>
    <p:sldId id="536" r:id="rId5"/>
    <p:sldId id="537" r:id="rId6"/>
    <p:sldId id="535" r:id="rId7"/>
    <p:sldId id="540" r:id="rId8"/>
    <p:sldId id="541" r:id="rId9"/>
    <p:sldId id="33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84547" autoAdjust="0"/>
  </p:normalViewPr>
  <p:slideViewPr>
    <p:cSldViewPr>
      <p:cViewPr>
        <p:scale>
          <a:sx n="91" d="100"/>
          <a:sy n="91" d="100"/>
        </p:scale>
        <p:origin x="-82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6FF4-ADD3-48D9-8ACB-854CDB1ACD9C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E627-24E8-49E3-A6F8-6E0E9C16E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42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E627-24E8-49E3-A6F8-6E0E9C16EF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7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7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7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Tm="27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7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Tm="27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Tm="27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Tm="27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7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7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64B570-40FD-481A-A304-CFB5643C23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C2AB17-4B27-4ACC-8655-1C3DD5862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Tm="27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7B2A0-7D89-46B6-B626-720346918D7C}" type="slidenum">
              <a:rPr lang="en-US" smtClean="0">
                <a:solidFill>
                  <a:srgbClr val="F0A22E">
                    <a:shade val="75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 advTm="2745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671"/>
            <a:ext cx="6019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আশুগঞ্জ তাপ বিদ্যুৎ কেন্দ্র উচ্চ বিদ্যালয়</a:t>
            </a:r>
          </a:p>
          <a:p>
            <a:pPr lvl="0" algn="ctr">
              <a:spcBef>
                <a:spcPct val="20000"/>
              </a:spcBef>
            </a:pPr>
            <a:r>
              <a:rPr lang="bn-IN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এপিএসসিএল, আশুগঞ্জ, ব্রাহ্মণবাড়িয়া।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761940"/>
            <a:ext cx="47244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উপস্থাপনায়:</a:t>
            </a:r>
          </a:p>
          <a:p>
            <a:pPr lvl="0">
              <a:spcBef>
                <a:spcPct val="20000"/>
              </a:spcBef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মো: আমিনুল ইসলাম</a:t>
            </a:r>
          </a:p>
          <a:p>
            <a:pPr lvl="0">
              <a:spcBef>
                <a:spcPct val="20000"/>
              </a:spcBef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ট্রেড ইন্সট্রাক্টর, </a:t>
            </a:r>
            <a:r>
              <a:rPr lang="bn-IN" sz="1400" b="1" dirty="0" smtClean="0">
                <a:latin typeface="Nikosh" pitchFamily="2" charset="0"/>
                <a:cs typeface="Nikosh" pitchFamily="2" charset="0"/>
              </a:rPr>
              <a:t>জেনারেল ইলেকট্রিক্যাল ওয়ার্কস </a:t>
            </a:r>
          </a:p>
          <a:p>
            <a:pPr lvl="0">
              <a:spcBef>
                <a:spcPct val="20000"/>
              </a:spcBef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100" b="1" dirty="0" smtClean="0">
                <a:latin typeface="Nikosh" pitchFamily="2" charset="0"/>
                <a:cs typeface="Nikosh" pitchFamily="2" charset="0"/>
              </a:rPr>
              <a:t>আশুগঞ্জ তাপ বিদ্যুৎ কেন্দ্র উচ্চ বিদ্যালয়</a:t>
            </a:r>
            <a:endParaRPr lang="en-US" sz="2100" b="1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apscl 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381760"/>
          </a:xfrm>
          <a:prstGeom prst="rect">
            <a:avLst/>
          </a:prstGeom>
        </p:spPr>
      </p:pic>
      <p:pic>
        <p:nvPicPr>
          <p:cNvPr id="7" name="Picture 6" descr="1200px-Mujib_100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7233" y="0"/>
            <a:ext cx="1436767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207776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বিষয়: জেনারেল ইলেকট্রিক্যাল ওয়ার্কস ১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বিষয় কোড: ৯০১৩</a:t>
            </a:r>
          </a:p>
          <a:p>
            <a:endParaRPr lang="en-US" sz="2400" dirty="0"/>
          </a:p>
        </p:txBody>
      </p:sp>
      <p:pic>
        <p:nvPicPr>
          <p:cNvPr id="9" name="Picture 8" descr="308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1" y="4648200"/>
            <a:ext cx="1676399" cy="2123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6066058"/>
      </p:ext>
    </p:extLst>
  </p:cSld>
  <p:clrMapOvr>
    <a:masterClrMapping/>
  </p:clrMapOvr>
  <p:transition spd="slow" advTm="2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FF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এই অধ্যায়ে আমরা জানবো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। বৈদ্যুতিক সার্কিটে 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প্রবাহিত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়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২।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পরিবাহীর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ভিতরের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ইলেকট্রনের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প্রবাহ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কে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৩।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বিদ্যু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ৎ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৪।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সমান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ভোল্ট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ওহম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৫।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কারেন্টের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ব্যবহারিক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একক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৬।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একক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বলতে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বোঝো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৭।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সংজ্ঞা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দাও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৮।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অ্যা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ম্পিয়ার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৯।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বলতে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বুঝ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১০।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অ্যাম্পিয়ারের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সংজ্ঞা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দাও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প্রতীক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লিখ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১১।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বৈদ্যুতিক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কারেন্টকে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দ্বারা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প্রকাশ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়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এটির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একক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লেখ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১২।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শ্রেণীবিভাগ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উল্লেখ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করো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09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তৃতীয়</a:t>
            </a:r>
            <a:r>
              <a:rPr lang="bn-IN" sz="2400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endParaRPr lang="en-US" sz="2400" u="sng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400" u="sng" dirty="0" smtClean="0">
                <a:latin typeface="Nikosh" pitchFamily="2" charset="0"/>
                <a:cs typeface="Nikosh" pitchFamily="2" charset="0"/>
              </a:rPr>
              <a:t>       </a:t>
            </a:r>
            <a:r>
              <a:rPr lang="en-US" sz="2400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ইলেক</a:t>
            </a:r>
            <a:r>
              <a:rPr lang="bn-IN" sz="2400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ট্রিক কারেন্ট ।</a:t>
            </a:r>
          </a:p>
        </p:txBody>
      </p:sp>
    </p:spTree>
  </p:cSld>
  <p:clrMapOvr>
    <a:masterClrMapping/>
  </p:clrMapOvr>
  <p:transition spd="slow" advTm="27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8901"/>
            <a:ext cx="784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ইলেক</a:t>
            </a:r>
            <a:r>
              <a:rPr lang="bn-IN" sz="2000" u="sng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ট্রিক কারেন্টঃ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বর্তনীতে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পরিবাহীর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দিয়ে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সময়ে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ইলেকট্রন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পরিবাহীর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স্থছেদের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দিয়ে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সেকেন্ডে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চার্জ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বৈদ্যুতিক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endParaRPr lang="bn-IN" u="sng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ccccccccccc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6705600" cy="3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76338"/>
      </p:ext>
    </p:extLst>
  </p:cSld>
  <p:clrMapOvr>
    <a:masterClrMapping/>
  </p:clrMapOvr>
  <p:transition spd="slow" advTm="27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982920"/>
            <a:ext cx="7162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কারেন্টের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প্রতীক</a:t>
            </a:r>
            <a:r>
              <a:rPr lang="bn-IN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পরিমাক রাশি।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সুতুরাং কারেন্টের একক আছে।অ্যামিটারের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ঃ-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খ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একক। 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(গ)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চুম্বকীয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ঘ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প্রতীক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d22dd_b6a995c763_long-18121503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41568"/>
            <a:ext cx="4953000" cy="2787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16495965"/>
      </p:ext>
    </p:extLst>
  </p:cSld>
  <p:clrMapOvr>
    <a:masterClrMapping/>
  </p:clrMapOvr>
  <p:transition spd="slow" advTm="27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04800"/>
            <a:ext cx="7315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ইলেকট্রিক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শ্রেণীবিভাগ</a:t>
            </a:r>
            <a:r>
              <a:rPr lang="bn-IN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ঃ-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ঘর্ষণের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ঘর্ষণ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হ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য়।</a:t>
            </a: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 চল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ৎ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রূপান্তরিত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প্রক্রিয়ার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লাগিয়ে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জায়গা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জায়গায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চল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পরিবাহী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পদার্থের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দিয়ে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ইলেক্ট্রন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প্রবাহ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চল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আবার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ঃ-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ডিসি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কারেন্ট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অপরিবর্তিত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সার্কিটের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ডাইরেক্ট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(খ)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এসি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কারেন্ট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দিক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সময়ের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হয়ে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সার্কিটে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সি কারেন্ট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অল্টারনেটিং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main-qimg-a4f00001634c6dc1ffd1cc627ce0bb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743075"/>
            <a:ext cx="2400300" cy="1800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97469748"/>
      </p:ext>
    </p:extLst>
  </p:cSld>
  <p:clrMapOvr>
    <a:masterClrMapping/>
  </p:clrMapOvr>
  <p:transition spd="slow" advTm="27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4953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450771"/>
            <a:ext cx="7086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ইলেকট্রিক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সম্পর্ক</a:t>
            </a:r>
            <a:endParaRPr lang="bn-IN" sz="2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ইলেকট্রিক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পরিমাপের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নিম্নে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যথা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ঃ-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(ক)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চার্জের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একক 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=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৩৩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×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১০-</a:t>
            </a:r>
            <a:r>
              <a:rPr lang="bn-IN" sz="1100" dirty="0" smtClean="0">
                <a:latin typeface="Nikosh" pitchFamily="2" charset="0"/>
                <a:cs typeface="Nikosh" pitchFamily="2" charset="0"/>
              </a:rPr>
              <a:t>১০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অ্যাম্পিয়ার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চুম্বকীয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পরিবাহীর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কুন্ডলী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দিয়ে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চুম্বক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চুম্বক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সিজিএস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চুম্বকীয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চুম্বকীয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১০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অ্যা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ম্পিয়ার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IN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dirty="0" smtClean="0"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মাত্রার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অ্যাম্পিয়ার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সর্বাধিক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প্রচলিত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অ্যাম্পিয়ার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=০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৯৯৯৮৩৫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অ্যাম্পিয়ার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ঃ-</a:t>
            </a:r>
            <a:r>
              <a:rPr lang="en-US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়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কারেন্টের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অ্যা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ম্পিয়ার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12378899"/>
      </p:ext>
    </p:extLst>
  </p:cSld>
  <p:clrMapOvr>
    <a:masterClrMapping/>
  </p:clrMapOvr>
  <p:transition spd="slow" advTm="2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838200"/>
            <a:ext cx="7924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বিভিন্ন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সংজ্ঞা</a:t>
            </a:r>
            <a:r>
              <a:rPr lang="bn-IN" dirty="0" smtClean="0">
                <a:solidFill>
                  <a:srgbClr val="FF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ঃ-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latin typeface="Nikosh" pitchFamily="2" charset="0"/>
                <a:ea typeface="Calibri" pitchFamily="34" charset="0"/>
                <a:cs typeface="Nikosh" pitchFamily="2" charset="0"/>
              </a:rPr>
              <a:t>(ক)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যদি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কোন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পরিবাহীর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মধ্য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দিয়ে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সময়ে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Q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পরিমাণ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চার্জ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প্রবাহিত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তাহলে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I=Q/t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সাধারণত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দ্বারা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প্রকাশ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করা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যদি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Q =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কুলম্ব</a:t>
            </a:r>
            <a:r>
              <a:rPr kumimoji="0" lang="bn-IN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t=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সেকেন্ড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তবে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I=</a:t>
            </a:r>
            <a:r>
              <a:rPr kumimoji="0" lang="bn-IN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কুলম্ব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/</a:t>
            </a:r>
            <a:r>
              <a:rPr kumimoji="0" lang="bn-IN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সেকেন্ড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=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IN" dirty="0" smtClean="0">
              <a:solidFill>
                <a:srgbClr val="000000"/>
              </a:solidFill>
              <a:latin typeface="Nikosh" pitchFamily="2" charset="0"/>
              <a:ea typeface="Calibri" pitchFamily="34" charset="0"/>
              <a:cs typeface="Nikosh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খ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একটি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পরিবাহীর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প্রস্থচ্ছেদ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মধ্য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দিয়ে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সেকেন্ডে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চার্জ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অতিক্রম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করলে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যে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পরিমান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মাত্রা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সৃষ্টি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তাকে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সমান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সেকেন্ড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/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lang="en-US" dirty="0" err="1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কুলম্ব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(গ)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স্থির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তাপমাত্রায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ভোল্ট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বৈদ্যুতিক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চাপে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ওহম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রেজিস্ট্যান্স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মধ্য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দিয়ে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যে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পরিমান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প্রবাহিত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তাকে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বলে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=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ভোল্ট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ওহম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bn-I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ikosh" pitchFamily="2" charset="0"/>
              <a:ea typeface="Calibri" pitchFamily="34" charset="0"/>
              <a:cs typeface="Nikosh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ঘ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মাত্রার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আন্তর্জাতিক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এককের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নাম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আন্তর্জাতিক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,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কোন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নির্দিষ্ট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পদ্ধতিতে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সিলভার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নাইট্রেট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জলীয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দ্রবণে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প্রতি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সেকেন্ডে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০</a:t>
            </a:r>
            <a:r>
              <a:rPr lang="en-US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.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০০১১১৮২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গ্রাম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রুপা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বিন্যাস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করলে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দ্রবণের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মধ্যে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যে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পরিমান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তড়ি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ৎ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প্রবাহের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প্রয়োজন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তাকে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আন্তর্জাতিক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বলে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 advTm="27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4478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প্রশ্ন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১। বৈদ্যুতিক সার্কিটে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প্রবাহিত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২।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পরিবাহীর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ভিতরের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ইলেকট্রনের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প্রবাহ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৩।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বিদ্যু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ৎ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৪।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সমান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ভোল্ট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ওহম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৫।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ব্যবহারিক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৬।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আন্তর্জাতিক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বলতে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বোঝো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৭।</a:t>
            </a:r>
            <a:r>
              <a:rPr kumimoji="0" lang="bn-IN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সংজ্ঞা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দাও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৮।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অ্যা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৯।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বলতে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বুঝ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১০।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অ্যাম্পিয়ারের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সংজ্ঞা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দাও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প্রতীক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লিখ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১১।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বৈদ্যুতিক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কারেন্টকে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দ্বারা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প্রকাশ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করা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হয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়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এবং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এটির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একক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লেখ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dirty="0" smtClean="0">
                <a:solidFill>
                  <a:srgbClr val="000000"/>
                </a:solidFill>
                <a:latin typeface="Nikosh" pitchFamily="2" charset="0"/>
                <a:ea typeface="Calibri" pitchFamily="34" charset="0"/>
                <a:cs typeface="Nikosh" pitchFamily="2" charset="0"/>
              </a:rPr>
              <a:t>১২।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কারেন্ট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এর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শ্রেণীবিভাগ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উল্লেখ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Calibri" pitchFamily="34" charset="0"/>
                <a:cs typeface="Nikosh" pitchFamily="2" charset="0"/>
              </a:rPr>
              <a:t>করো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 advTm="27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381000"/>
            <a:ext cx="76200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সকল কে ধন্যবাদ।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581400"/>
            <a:ext cx="6324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eautiful_Red_Rose_Gif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6096000" cy="31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73454"/>
      </p:ext>
    </p:extLst>
  </p:cSld>
  <p:clrMapOvr>
    <a:masterClrMapping/>
  </p:clrMapOvr>
  <p:transition spd="slow" advTm="27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5|1.3|0.7|0.8|0.8|0.7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2754</TotalTime>
  <Words>782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Aa¨vq-cÖ_g  B‡jKwUªK Kv‡i›U()</dc:title>
  <dc:creator>LAPTOP 8</dc:creator>
  <cp:lastModifiedBy>Badsha</cp:lastModifiedBy>
  <cp:revision>611</cp:revision>
  <dcterms:created xsi:type="dcterms:W3CDTF">2013-11-07T04:08:56Z</dcterms:created>
  <dcterms:modified xsi:type="dcterms:W3CDTF">2020-09-08T04:40:44Z</dcterms:modified>
</cp:coreProperties>
</file>