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87" r:id="rId6"/>
    <p:sldId id="261" r:id="rId7"/>
    <p:sldId id="263" r:id="rId8"/>
    <p:sldId id="269" r:id="rId9"/>
    <p:sldId id="289" r:id="rId10"/>
    <p:sldId id="280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2" r:id="rId25"/>
    <p:sldId id="281" r:id="rId26"/>
    <p:sldId id="260" r:id="rId27"/>
    <p:sldId id="283" r:id="rId28"/>
    <p:sldId id="284" r:id="rId29"/>
    <p:sldId id="285" r:id="rId30"/>
    <p:sldId id="286" r:id="rId31"/>
    <p:sldId id="26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EAC051-E845-4A49-98FA-DA9572160F0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66BF-1348-45BE-BEA3-A3DE712DA7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63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C051-E845-4A49-98FA-DA9572160F0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66BF-1348-45BE-BEA3-A3DE712D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2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C051-E845-4A49-98FA-DA9572160F0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66BF-1348-45BE-BEA3-A3DE712DA7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13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C051-E845-4A49-98FA-DA9572160F0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66BF-1348-45BE-BEA3-A3DE712D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C051-E845-4A49-98FA-DA9572160F0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66BF-1348-45BE-BEA3-A3DE712DA7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27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C051-E845-4A49-98FA-DA9572160F0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66BF-1348-45BE-BEA3-A3DE712D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C051-E845-4A49-98FA-DA9572160F0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66BF-1348-45BE-BEA3-A3DE712D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C051-E845-4A49-98FA-DA9572160F0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66BF-1348-45BE-BEA3-A3DE712D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C051-E845-4A49-98FA-DA9572160F0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66BF-1348-45BE-BEA3-A3DE712D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9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C051-E845-4A49-98FA-DA9572160F0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66BF-1348-45BE-BEA3-A3DE712D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0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C051-E845-4A49-98FA-DA9572160F0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66BF-1348-45BE-BEA3-A3DE712DA7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3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AEAC051-E845-4A49-98FA-DA9572160F0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4B66BF-1348-45BE-BEA3-A3DE712DA7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2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rupkumar72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AAAE30-97B8-40CB-B2B5-5B5A169CB2E3}"/>
              </a:ext>
            </a:extLst>
          </p:cNvPr>
          <p:cNvSpPr/>
          <p:nvPr/>
        </p:nvSpPr>
        <p:spPr>
          <a:xfrm>
            <a:off x="4264407" y="2921168"/>
            <a:ext cx="30434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A36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A369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ED881-8BA0-4578-97C2-A6948706DB31}"/>
              </a:ext>
            </a:extLst>
          </p:cNvPr>
          <p:cNvSpPr/>
          <p:nvPr/>
        </p:nvSpPr>
        <p:spPr>
          <a:xfrm>
            <a:off x="3954540" y="2089780"/>
            <a:ext cx="36631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নলাইন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4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FA5C54-7497-48FE-AA78-99F3993EF39E}"/>
              </a:ext>
            </a:extLst>
          </p:cNvPr>
          <p:cNvSpPr txBox="1"/>
          <p:nvPr/>
        </p:nvSpPr>
        <p:spPr>
          <a:xfrm>
            <a:off x="3456295" y="3044279"/>
            <a:ext cx="5279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062564-14FD-4D73-B858-11D05EBE8CC8}"/>
              </a:ext>
            </a:extLst>
          </p:cNvPr>
          <p:cNvSpPr txBox="1"/>
          <p:nvPr/>
        </p:nvSpPr>
        <p:spPr>
          <a:xfrm>
            <a:off x="4853768" y="822474"/>
            <a:ext cx="2835323" cy="7694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75647700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399533-C785-4A62-BCFA-01AFFBAE11C8}"/>
              </a:ext>
            </a:extLst>
          </p:cNvPr>
          <p:cNvSpPr txBox="1"/>
          <p:nvPr/>
        </p:nvSpPr>
        <p:spPr>
          <a:xfrm>
            <a:off x="3043452" y="691290"/>
            <a:ext cx="64963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CC27A-D89F-4E59-B766-F8E704C804D4}"/>
              </a:ext>
            </a:extLst>
          </p:cNvPr>
          <p:cNvSpPr txBox="1"/>
          <p:nvPr/>
        </p:nvSpPr>
        <p:spPr>
          <a:xfrm>
            <a:off x="4449171" y="5581935"/>
            <a:ext cx="4499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AA1080-1B95-477C-8E76-E4B52A9D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44" y="1702415"/>
            <a:ext cx="5314950" cy="351472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3D9B70-5F8D-412B-ACC0-CD1EB804E1FF}"/>
              </a:ext>
            </a:extLst>
          </p:cNvPr>
          <p:cNvCxnSpPr>
            <a:cxnSpLocks/>
          </p:cNvCxnSpPr>
          <p:nvPr/>
        </p:nvCxnSpPr>
        <p:spPr>
          <a:xfrm flipH="1">
            <a:off x="5297793" y="4342263"/>
            <a:ext cx="6687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BD095B-7B1F-4DDB-82E8-B859C31BEA4A}"/>
              </a:ext>
            </a:extLst>
          </p:cNvPr>
          <p:cNvCxnSpPr>
            <a:cxnSpLocks/>
          </p:cNvCxnSpPr>
          <p:nvPr/>
        </p:nvCxnSpPr>
        <p:spPr>
          <a:xfrm>
            <a:off x="4314259" y="2810333"/>
            <a:ext cx="6483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892DC1-2607-4288-B5D2-BCF9D840D73E}"/>
              </a:ext>
            </a:extLst>
          </p:cNvPr>
          <p:cNvCxnSpPr>
            <a:cxnSpLocks/>
          </p:cNvCxnSpPr>
          <p:nvPr/>
        </p:nvCxnSpPr>
        <p:spPr>
          <a:xfrm>
            <a:off x="8454379" y="2795341"/>
            <a:ext cx="0" cy="586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EF9BE2-0911-46FD-A75B-95A1F5FBD66E}"/>
              </a:ext>
            </a:extLst>
          </p:cNvPr>
          <p:cNvCxnSpPr>
            <a:cxnSpLocks/>
          </p:cNvCxnSpPr>
          <p:nvPr/>
        </p:nvCxnSpPr>
        <p:spPr>
          <a:xfrm flipH="1">
            <a:off x="6811278" y="4345628"/>
            <a:ext cx="66874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7AE57B-4C3C-4139-9D85-D8836C78CA79}"/>
              </a:ext>
            </a:extLst>
          </p:cNvPr>
          <p:cNvCxnSpPr>
            <a:cxnSpLocks/>
          </p:cNvCxnSpPr>
          <p:nvPr/>
        </p:nvCxnSpPr>
        <p:spPr>
          <a:xfrm flipH="1">
            <a:off x="4449170" y="4342263"/>
            <a:ext cx="66874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A76190A-B072-40EA-BA39-F9F1473D02CE}"/>
              </a:ext>
            </a:extLst>
          </p:cNvPr>
          <p:cNvCxnSpPr>
            <a:cxnSpLocks/>
          </p:cNvCxnSpPr>
          <p:nvPr/>
        </p:nvCxnSpPr>
        <p:spPr>
          <a:xfrm flipV="1">
            <a:off x="4161446" y="2958603"/>
            <a:ext cx="0" cy="50117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AE3011-4AD3-4135-8507-C1E163E2CADC}"/>
              </a:ext>
            </a:extLst>
          </p:cNvPr>
          <p:cNvCxnSpPr>
            <a:cxnSpLocks/>
          </p:cNvCxnSpPr>
          <p:nvPr/>
        </p:nvCxnSpPr>
        <p:spPr>
          <a:xfrm>
            <a:off x="5232872" y="2795341"/>
            <a:ext cx="71453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4363D1-073E-4D1E-87A2-7D0D46C8E864}"/>
              </a:ext>
            </a:extLst>
          </p:cNvPr>
          <p:cNvCxnSpPr>
            <a:cxnSpLocks/>
          </p:cNvCxnSpPr>
          <p:nvPr/>
        </p:nvCxnSpPr>
        <p:spPr>
          <a:xfrm flipV="1">
            <a:off x="7444538" y="2795341"/>
            <a:ext cx="800052" cy="1499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13F199-F06F-431B-8947-AA3873A762EC}"/>
              </a:ext>
            </a:extLst>
          </p:cNvPr>
          <p:cNvCxnSpPr>
            <a:cxnSpLocks/>
          </p:cNvCxnSpPr>
          <p:nvPr/>
        </p:nvCxnSpPr>
        <p:spPr>
          <a:xfrm>
            <a:off x="8454379" y="3669639"/>
            <a:ext cx="0" cy="48470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D1340F-F4BE-48F8-B707-C4BE61E6126F}"/>
              </a:ext>
            </a:extLst>
          </p:cNvPr>
          <p:cNvCxnSpPr>
            <a:cxnSpLocks/>
          </p:cNvCxnSpPr>
          <p:nvPr/>
        </p:nvCxnSpPr>
        <p:spPr>
          <a:xfrm flipH="1">
            <a:off x="7785639" y="4342263"/>
            <a:ext cx="6687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9A6755-31BF-4D32-A699-0810ADFD558D}"/>
              </a:ext>
            </a:extLst>
          </p:cNvPr>
          <p:cNvCxnSpPr>
            <a:cxnSpLocks/>
          </p:cNvCxnSpPr>
          <p:nvPr/>
        </p:nvCxnSpPr>
        <p:spPr>
          <a:xfrm flipV="1">
            <a:off x="4179346" y="3669639"/>
            <a:ext cx="0" cy="467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7A8BBF-EAA3-403D-8E7E-08B82C46BEEB}"/>
              </a:ext>
            </a:extLst>
          </p:cNvPr>
          <p:cNvCxnSpPr>
            <a:cxnSpLocks/>
          </p:cNvCxnSpPr>
          <p:nvPr/>
        </p:nvCxnSpPr>
        <p:spPr>
          <a:xfrm flipV="1">
            <a:off x="6358779" y="2795341"/>
            <a:ext cx="677914" cy="22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2CC27A-D89F-4E59-B766-F8E704C804D4}"/>
              </a:ext>
            </a:extLst>
          </p:cNvPr>
          <p:cNvSpPr txBox="1"/>
          <p:nvPr/>
        </p:nvSpPr>
        <p:spPr>
          <a:xfrm>
            <a:off x="3774878" y="5427001"/>
            <a:ext cx="563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01CD8-6BBE-4C92-848D-EB3F99BE6242}"/>
              </a:ext>
            </a:extLst>
          </p:cNvPr>
          <p:cNvSpPr txBox="1"/>
          <p:nvPr/>
        </p:nvSpPr>
        <p:spPr>
          <a:xfrm>
            <a:off x="1392072" y="741135"/>
            <a:ext cx="955343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5D82B5-3BF6-4B21-8682-8145A7C82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44" y="1702415"/>
            <a:ext cx="5314950" cy="35147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23355D-5492-4C5A-B9A7-81CE116B1934}"/>
              </a:ext>
            </a:extLst>
          </p:cNvPr>
          <p:cNvCxnSpPr>
            <a:cxnSpLocks/>
          </p:cNvCxnSpPr>
          <p:nvPr/>
        </p:nvCxnSpPr>
        <p:spPr>
          <a:xfrm flipH="1">
            <a:off x="5297793" y="4342263"/>
            <a:ext cx="6687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CBDD2D-B6A7-45AA-9AC7-668BFEBF67A3}"/>
              </a:ext>
            </a:extLst>
          </p:cNvPr>
          <p:cNvCxnSpPr>
            <a:cxnSpLocks/>
          </p:cNvCxnSpPr>
          <p:nvPr/>
        </p:nvCxnSpPr>
        <p:spPr>
          <a:xfrm>
            <a:off x="4314259" y="2810333"/>
            <a:ext cx="6483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A3A7DE-3941-4208-A979-A938D35B9295}"/>
              </a:ext>
            </a:extLst>
          </p:cNvPr>
          <p:cNvCxnSpPr>
            <a:cxnSpLocks/>
          </p:cNvCxnSpPr>
          <p:nvPr/>
        </p:nvCxnSpPr>
        <p:spPr>
          <a:xfrm>
            <a:off x="8454379" y="2795341"/>
            <a:ext cx="0" cy="586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65D31A-E156-4661-AE70-BF906693CE84}"/>
              </a:ext>
            </a:extLst>
          </p:cNvPr>
          <p:cNvCxnSpPr>
            <a:cxnSpLocks/>
          </p:cNvCxnSpPr>
          <p:nvPr/>
        </p:nvCxnSpPr>
        <p:spPr>
          <a:xfrm flipH="1">
            <a:off x="6811278" y="4345628"/>
            <a:ext cx="66874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FA6592-7D58-4A24-A786-FDF6068455BB}"/>
              </a:ext>
            </a:extLst>
          </p:cNvPr>
          <p:cNvCxnSpPr>
            <a:cxnSpLocks/>
          </p:cNvCxnSpPr>
          <p:nvPr/>
        </p:nvCxnSpPr>
        <p:spPr>
          <a:xfrm flipH="1">
            <a:off x="4449170" y="4342263"/>
            <a:ext cx="66874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316E15-F1E9-4640-A2CA-680FF9B37B16}"/>
              </a:ext>
            </a:extLst>
          </p:cNvPr>
          <p:cNvCxnSpPr>
            <a:cxnSpLocks/>
          </p:cNvCxnSpPr>
          <p:nvPr/>
        </p:nvCxnSpPr>
        <p:spPr>
          <a:xfrm flipV="1">
            <a:off x="4161446" y="2958603"/>
            <a:ext cx="0" cy="50117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AC87E4D-00CD-44F1-9B6F-CA73AF4C2B3C}"/>
              </a:ext>
            </a:extLst>
          </p:cNvPr>
          <p:cNvCxnSpPr>
            <a:cxnSpLocks/>
          </p:cNvCxnSpPr>
          <p:nvPr/>
        </p:nvCxnSpPr>
        <p:spPr>
          <a:xfrm>
            <a:off x="5232872" y="2795341"/>
            <a:ext cx="71453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52CD4E-5173-446F-9BB3-AF004174CBB8}"/>
              </a:ext>
            </a:extLst>
          </p:cNvPr>
          <p:cNvCxnSpPr>
            <a:cxnSpLocks/>
          </p:cNvCxnSpPr>
          <p:nvPr/>
        </p:nvCxnSpPr>
        <p:spPr>
          <a:xfrm flipV="1">
            <a:off x="7444538" y="2795341"/>
            <a:ext cx="800052" cy="1499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2B675D-362F-4BD5-B16A-AC374880B31C}"/>
              </a:ext>
            </a:extLst>
          </p:cNvPr>
          <p:cNvCxnSpPr>
            <a:cxnSpLocks/>
          </p:cNvCxnSpPr>
          <p:nvPr/>
        </p:nvCxnSpPr>
        <p:spPr>
          <a:xfrm>
            <a:off x="8454379" y="3669639"/>
            <a:ext cx="0" cy="48470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62B5DF-2E5B-44D3-9A02-EC916F195B94}"/>
              </a:ext>
            </a:extLst>
          </p:cNvPr>
          <p:cNvCxnSpPr>
            <a:cxnSpLocks/>
          </p:cNvCxnSpPr>
          <p:nvPr/>
        </p:nvCxnSpPr>
        <p:spPr>
          <a:xfrm flipH="1">
            <a:off x="7785639" y="4342263"/>
            <a:ext cx="6687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D4EC2E-647C-42F4-B227-16537A1E2B21}"/>
              </a:ext>
            </a:extLst>
          </p:cNvPr>
          <p:cNvCxnSpPr>
            <a:cxnSpLocks/>
          </p:cNvCxnSpPr>
          <p:nvPr/>
        </p:nvCxnSpPr>
        <p:spPr>
          <a:xfrm flipV="1">
            <a:off x="4179346" y="3669639"/>
            <a:ext cx="0" cy="467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8716DA-0129-4EC6-9F97-30B21CB240A9}"/>
              </a:ext>
            </a:extLst>
          </p:cNvPr>
          <p:cNvCxnSpPr>
            <a:cxnSpLocks/>
          </p:cNvCxnSpPr>
          <p:nvPr/>
        </p:nvCxnSpPr>
        <p:spPr>
          <a:xfrm flipV="1">
            <a:off x="6358779" y="2795341"/>
            <a:ext cx="677914" cy="22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2CC27A-D89F-4E59-B766-F8E704C804D4}"/>
              </a:ext>
            </a:extLst>
          </p:cNvPr>
          <p:cNvSpPr txBox="1"/>
          <p:nvPr/>
        </p:nvSpPr>
        <p:spPr>
          <a:xfrm>
            <a:off x="4394579" y="5306763"/>
            <a:ext cx="383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01CD8-6BBE-4C92-848D-EB3F99BE6242}"/>
              </a:ext>
            </a:extLst>
          </p:cNvPr>
          <p:cNvSpPr txBox="1"/>
          <p:nvPr/>
        </p:nvSpPr>
        <p:spPr>
          <a:xfrm>
            <a:off x="2486167" y="863964"/>
            <a:ext cx="721966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FD581-ED8D-4BE2-8D28-A17A6877D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44" y="1702415"/>
            <a:ext cx="5314950" cy="35147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AE2B7A-609D-4146-B6F1-AFAB63AB6F83}"/>
              </a:ext>
            </a:extLst>
          </p:cNvPr>
          <p:cNvCxnSpPr>
            <a:cxnSpLocks/>
          </p:cNvCxnSpPr>
          <p:nvPr/>
        </p:nvCxnSpPr>
        <p:spPr>
          <a:xfrm flipH="1">
            <a:off x="5297793" y="4342263"/>
            <a:ext cx="6687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8C5B36-181B-4723-8208-CC55CA038029}"/>
              </a:ext>
            </a:extLst>
          </p:cNvPr>
          <p:cNvCxnSpPr>
            <a:cxnSpLocks/>
          </p:cNvCxnSpPr>
          <p:nvPr/>
        </p:nvCxnSpPr>
        <p:spPr>
          <a:xfrm>
            <a:off x="4314259" y="2810333"/>
            <a:ext cx="6483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9A1F9C-A12C-4A26-81DE-0E8197FF08B9}"/>
              </a:ext>
            </a:extLst>
          </p:cNvPr>
          <p:cNvCxnSpPr>
            <a:cxnSpLocks/>
          </p:cNvCxnSpPr>
          <p:nvPr/>
        </p:nvCxnSpPr>
        <p:spPr>
          <a:xfrm>
            <a:off x="8454379" y="2795341"/>
            <a:ext cx="0" cy="586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2D654A-F770-4D60-9A9D-D42BBBE6FF83}"/>
              </a:ext>
            </a:extLst>
          </p:cNvPr>
          <p:cNvCxnSpPr>
            <a:cxnSpLocks/>
          </p:cNvCxnSpPr>
          <p:nvPr/>
        </p:nvCxnSpPr>
        <p:spPr>
          <a:xfrm flipH="1">
            <a:off x="6811278" y="4345628"/>
            <a:ext cx="66874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857DE8-BD9D-41F8-BCA7-4A321DFF019D}"/>
              </a:ext>
            </a:extLst>
          </p:cNvPr>
          <p:cNvCxnSpPr>
            <a:cxnSpLocks/>
          </p:cNvCxnSpPr>
          <p:nvPr/>
        </p:nvCxnSpPr>
        <p:spPr>
          <a:xfrm flipH="1">
            <a:off x="4449170" y="4342263"/>
            <a:ext cx="66874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B87FEA-7DB6-499F-BA7A-813F2C0C08CD}"/>
              </a:ext>
            </a:extLst>
          </p:cNvPr>
          <p:cNvCxnSpPr>
            <a:cxnSpLocks/>
          </p:cNvCxnSpPr>
          <p:nvPr/>
        </p:nvCxnSpPr>
        <p:spPr>
          <a:xfrm flipV="1">
            <a:off x="4161446" y="2958603"/>
            <a:ext cx="0" cy="50117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4A00D1-0663-4828-A00C-9B18F70AFE1A}"/>
              </a:ext>
            </a:extLst>
          </p:cNvPr>
          <p:cNvCxnSpPr>
            <a:cxnSpLocks/>
          </p:cNvCxnSpPr>
          <p:nvPr/>
        </p:nvCxnSpPr>
        <p:spPr>
          <a:xfrm>
            <a:off x="5232872" y="2795341"/>
            <a:ext cx="71453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D9F634-A590-4A0B-87D1-3E0B4B7DB678}"/>
              </a:ext>
            </a:extLst>
          </p:cNvPr>
          <p:cNvCxnSpPr>
            <a:cxnSpLocks/>
          </p:cNvCxnSpPr>
          <p:nvPr/>
        </p:nvCxnSpPr>
        <p:spPr>
          <a:xfrm flipV="1">
            <a:off x="7444538" y="2795341"/>
            <a:ext cx="800052" cy="1499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22F22F-C86A-42BD-ABB7-05B340D35272}"/>
              </a:ext>
            </a:extLst>
          </p:cNvPr>
          <p:cNvCxnSpPr>
            <a:cxnSpLocks/>
          </p:cNvCxnSpPr>
          <p:nvPr/>
        </p:nvCxnSpPr>
        <p:spPr>
          <a:xfrm>
            <a:off x="8454379" y="3669639"/>
            <a:ext cx="0" cy="48470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318D64-DA2A-44C9-95B1-27334BD4A36F}"/>
              </a:ext>
            </a:extLst>
          </p:cNvPr>
          <p:cNvCxnSpPr>
            <a:cxnSpLocks/>
          </p:cNvCxnSpPr>
          <p:nvPr/>
        </p:nvCxnSpPr>
        <p:spPr>
          <a:xfrm flipH="1">
            <a:off x="7785639" y="4342263"/>
            <a:ext cx="6687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883FBD-3122-45D7-8F0B-2ABE1736529C}"/>
              </a:ext>
            </a:extLst>
          </p:cNvPr>
          <p:cNvCxnSpPr>
            <a:cxnSpLocks/>
          </p:cNvCxnSpPr>
          <p:nvPr/>
        </p:nvCxnSpPr>
        <p:spPr>
          <a:xfrm flipV="1">
            <a:off x="4179346" y="3669639"/>
            <a:ext cx="0" cy="467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E164C6-9C7A-4EEF-91C7-7704107F56AD}"/>
              </a:ext>
            </a:extLst>
          </p:cNvPr>
          <p:cNvCxnSpPr>
            <a:cxnSpLocks/>
          </p:cNvCxnSpPr>
          <p:nvPr/>
        </p:nvCxnSpPr>
        <p:spPr>
          <a:xfrm flipV="1">
            <a:off x="6358779" y="2795341"/>
            <a:ext cx="677914" cy="22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5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2CC27A-D89F-4E59-B766-F8E704C804D4}"/>
              </a:ext>
            </a:extLst>
          </p:cNvPr>
          <p:cNvSpPr txBox="1"/>
          <p:nvPr/>
        </p:nvSpPr>
        <p:spPr>
          <a:xfrm>
            <a:off x="3117954" y="3810939"/>
            <a:ext cx="7884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01CD8-6BBE-4C92-848D-EB3F99BE6242}"/>
              </a:ext>
            </a:extLst>
          </p:cNvPr>
          <p:cNvSpPr txBox="1"/>
          <p:nvPr/>
        </p:nvSpPr>
        <p:spPr>
          <a:xfrm>
            <a:off x="3917994" y="680374"/>
            <a:ext cx="5530228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  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D20A3-EA35-4FE7-90EA-BD28992B91C3}"/>
              </a:ext>
            </a:extLst>
          </p:cNvPr>
          <p:cNvSpPr txBox="1"/>
          <p:nvPr/>
        </p:nvSpPr>
        <p:spPr>
          <a:xfrm>
            <a:off x="3810254" y="5168148"/>
            <a:ext cx="574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ৎ,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US" sz="3200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… …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72214-0864-4E8E-9D83-0194406D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5" y="1521072"/>
            <a:ext cx="4057650" cy="20955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42DD6A-46E0-4457-99B4-C970494FB9AB}"/>
              </a:ext>
            </a:extLst>
          </p:cNvPr>
          <p:cNvCxnSpPr>
            <a:cxnSpLocks/>
          </p:cNvCxnSpPr>
          <p:nvPr/>
        </p:nvCxnSpPr>
        <p:spPr>
          <a:xfrm flipH="1">
            <a:off x="5914035" y="2873003"/>
            <a:ext cx="5891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145B77-6F7A-49F0-9FC0-B0B5E5AA86FC}"/>
              </a:ext>
            </a:extLst>
          </p:cNvPr>
          <p:cNvCxnSpPr>
            <a:cxnSpLocks/>
          </p:cNvCxnSpPr>
          <p:nvPr/>
        </p:nvCxnSpPr>
        <p:spPr>
          <a:xfrm>
            <a:off x="5147120" y="2135020"/>
            <a:ext cx="45993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4E1935-F1EF-4F36-A9F5-E5F4375A2E64}"/>
              </a:ext>
            </a:extLst>
          </p:cNvPr>
          <p:cNvCxnSpPr>
            <a:cxnSpLocks/>
          </p:cNvCxnSpPr>
          <p:nvPr/>
        </p:nvCxnSpPr>
        <p:spPr>
          <a:xfrm>
            <a:off x="8324649" y="2135020"/>
            <a:ext cx="0" cy="320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415D18-4407-4C2B-BEC7-8BB7A9A3D7ED}"/>
              </a:ext>
            </a:extLst>
          </p:cNvPr>
          <p:cNvCxnSpPr>
            <a:cxnSpLocks/>
          </p:cNvCxnSpPr>
          <p:nvPr/>
        </p:nvCxnSpPr>
        <p:spPr>
          <a:xfrm flipH="1">
            <a:off x="6603034" y="2858851"/>
            <a:ext cx="572613" cy="1415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97C32C-EED9-47B6-BEB1-EBEAECA27FBC}"/>
              </a:ext>
            </a:extLst>
          </p:cNvPr>
          <p:cNvCxnSpPr>
            <a:cxnSpLocks/>
          </p:cNvCxnSpPr>
          <p:nvPr/>
        </p:nvCxnSpPr>
        <p:spPr>
          <a:xfrm flipH="1">
            <a:off x="5147121" y="2873003"/>
            <a:ext cx="555646" cy="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B340E3-AC3E-49AD-9648-B13631CDDBAF}"/>
              </a:ext>
            </a:extLst>
          </p:cNvPr>
          <p:cNvCxnSpPr>
            <a:cxnSpLocks/>
          </p:cNvCxnSpPr>
          <p:nvPr/>
        </p:nvCxnSpPr>
        <p:spPr>
          <a:xfrm flipV="1">
            <a:off x="4984216" y="2135020"/>
            <a:ext cx="0" cy="2276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688695-6B98-4F1F-A9C6-37C5455F8A8A}"/>
              </a:ext>
            </a:extLst>
          </p:cNvPr>
          <p:cNvCxnSpPr>
            <a:cxnSpLocks/>
          </p:cNvCxnSpPr>
          <p:nvPr/>
        </p:nvCxnSpPr>
        <p:spPr>
          <a:xfrm flipV="1">
            <a:off x="5734032" y="2135020"/>
            <a:ext cx="462209" cy="1404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6744AA-7DFD-4F1B-B6F9-BE1D61C90F76}"/>
              </a:ext>
            </a:extLst>
          </p:cNvPr>
          <p:cNvCxnSpPr>
            <a:cxnSpLocks/>
          </p:cNvCxnSpPr>
          <p:nvPr/>
        </p:nvCxnSpPr>
        <p:spPr>
          <a:xfrm flipV="1">
            <a:off x="7374530" y="2159127"/>
            <a:ext cx="626992" cy="68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9190C7-AA9B-48C4-A884-16558C41726C}"/>
              </a:ext>
            </a:extLst>
          </p:cNvPr>
          <p:cNvCxnSpPr>
            <a:cxnSpLocks/>
          </p:cNvCxnSpPr>
          <p:nvPr/>
        </p:nvCxnSpPr>
        <p:spPr>
          <a:xfrm>
            <a:off x="8324649" y="2554120"/>
            <a:ext cx="0" cy="2797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8DAD1E-06E7-4FD2-A260-446EB8150BC5}"/>
              </a:ext>
            </a:extLst>
          </p:cNvPr>
          <p:cNvCxnSpPr>
            <a:cxnSpLocks/>
          </p:cNvCxnSpPr>
          <p:nvPr/>
        </p:nvCxnSpPr>
        <p:spPr>
          <a:xfrm flipH="1">
            <a:off x="7374530" y="2833830"/>
            <a:ext cx="6056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E1D3AF-913C-4B45-937D-46C3A79E44C0}"/>
              </a:ext>
            </a:extLst>
          </p:cNvPr>
          <p:cNvCxnSpPr>
            <a:cxnSpLocks/>
          </p:cNvCxnSpPr>
          <p:nvPr/>
        </p:nvCxnSpPr>
        <p:spPr>
          <a:xfrm flipV="1">
            <a:off x="4962058" y="2576284"/>
            <a:ext cx="0" cy="212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36439CF-FAA7-47D6-9A00-032A8FEEDDDB}"/>
              </a:ext>
            </a:extLst>
          </p:cNvPr>
          <p:cNvCxnSpPr>
            <a:cxnSpLocks/>
          </p:cNvCxnSpPr>
          <p:nvPr/>
        </p:nvCxnSpPr>
        <p:spPr>
          <a:xfrm flipV="1">
            <a:off x="6503216" y="2149061"/>
            <a:ext cx="531274" cy="10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90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FCB702-56D7-4432-B08C-ADA9D1974FA4}"/>
              </a:ext>
            </a:extLst>
          </p:cNvPr>
          <p:cNvSpPr txBox="1"/>
          <p:nvPr/>
        </p:nvSpPr>
        <p:spPr>
          <a:xfrm>
            <a:off x="3456294" y="3044279"/>
            <a:ext cx="5455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5C507-E57E-4CEB-B568-694027CE31B1}"/>
              </a:ext>
            </a:extLst>
          </p:cNvPr>
          <p:cNvSpPr txBox="1"/>
          <p:nvPr/>
        </p:nvSpPr>
        <p:spPr>
          <a:xfrm>
            <a:off x="4568018" y="822474"/>
            <a:ext cx="2835323" cy="7694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442559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399533-C785-4A62-BCFA-01AFFBAE11C8}"/>
              </a:ext>
            </a:extLst>
          </p:cNvPr>
          <p:cNvSpPr txBox="1"/>
          <p:nvPr/>
        </p:nvSpPr>
        <p:spPr>
          <a:xfrm>
            <a:off x="3043452" y="541388"/>
            <a:ext cx="64963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CC27A-D89F-4E59-B766-F8E704C804D4}"/>
              </a:ext>
            </a:extLst>
          </p:cNvPr>
          <p:cNvSpPr txBox="1"/>
          <p:nvPr/>
        </p:nvSpPr>
        <p:spPr>
          <a:xfrm>
            <a:off x="2353455" y="5670281"/>
            <a:ext cx="848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বাল্বগুলো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DA282-78A5-4E2A-AAA2-3FE25AA2E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2" y="1642696"/>
            <a:ext cx="6496334" cy="35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2CC27A-D89F-4E59-B766-F8E704C804D4}"/>
              </a:ext>
            </a:extLst>
          </p:cNvPr>
          <p:cNvSpPr txBox="1"/>
          <p:nvPr/>
        </p:nvSpPr>
        <p:spPr>
          <a:xfrm>
            <a:off x="4964944" y="5323529"/>
            <a:ext cx="268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01CD8-6BBE-4C92-848D-EB3F99BE6242}"/>
              </a:ext>
            </a:extLst>
          </p:cNvPr>
          <p:cNvSpPr txBox="1"/>
          <p:nvPr/>
        </p:nvSpPr>
        <p:spPr>
          <a:xfrm>
            <a:off x="2251881" y="430123"/>
            <a:ext cx="8038531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এর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13E7FE-90D8-4C00-A3A1-8F52CA5E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2" y="2603749"/>
            <a:ext cx="8038530" cy="234284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3A9D1A-C809-4EA2-944F-9FF6694C9254}"/>
              </a:ext>
            </a:extLst>
          </p:cNvPr>
          <p:cNvCxnSpPr>
            <a:cxnSpLocks/>
          </p:cNvCxnSpPr>
          <p:nvPr/>
        </p:nvCxnSpPr>
        <p:spPr>
          <a:xfrm>
            <a:off x="3601302" y="2024968"/>
            <a:ext cx="0" cy="5629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35C7F7-883E-4BA7-BA57-C006A590FD7E}"/>
              </a:ext>
            </a:extLst>
          </p:cNvPr>
          <p:cNvCxnSpPr>
            <a:cxnSpLocks/>
          </p:cNvCxnSpPr>
          <p:nvPr/>
        </p:nvCxnSpPr>
        <p:spPr>
          <a:xfrm>
            <a:off x="5596150" y="2024968"/>
            <a:ext cx="0" cy="5629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0FA779-637E-43B0-8A13-98AC1AC7233C}"/>
              </a:ext>
            </a:extLst>
          </p:cNvPr>
          <p:cNvCxnSpPr>
            <a:cxnSpLocks/>
          </p:cNvCxnSpPr>
          <p:nvPr/>
        </p:nvCxnSpPr>
        <p:spPr>
          <a:xfrm>
            <a:off x="7727192" y="2024968"/>
            <a:ext cx="0" cy="5629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23187A-623B-483F-8107-D713214F440E}"/>
              </a:ext>
            </a:extLst>
          </p:cNvPr>
          <p:cNvCxnSpPr>
            <a:cxnSpLocks/>
          </p:cNvCxnSpPr>
          <p:nvPr/>
        </p:nvCxnSpPr>
        <p:spPr>
          <a:xfrm>
            <a:off x="9563953" y="1965902"/>
            <a:ext cx="0" cy="621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56E5767-D99C-4A02-AC58-BC651EA39CBF}"/>
              </a:ext>
            </a:extLst>
          </p:cNvPr>
          <p:cNvSpPr txBox="1"/>
          <p:nvPr/>
        </p:nvSpPr>
        <p:spPr>
          <a:xfrm>
            <a:off x="6303417" y="2080529"/>
            <a:ext cx="59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8405D0-E7D2-4F44-8259-F1CBEE584C2D}"/>
              </a:ext>
            </a:extLst>
          </p:cNvPr>
          <p:cNvSpPr txBox="1"/>
          <p:nvPr/>
        </p:nvSpPr>
        <p:spPr>
          <a:xfrm>
            <a:off x="4298194" y="2068817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1CC5B0-236F-48FE-BA77-83CC321A1A84}"/>
              </a:ext>
            </a:extLst>
          </p:cNvPr>
          <p:cNvSpPr txBox="1"/>
          <p:nvPr/>
        </p:nvSpPr>
        <p:spPr>
          <a:xfrm>
            <a:off x="8355273" y="2064654"/>
            <a:ext cx="75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9F6258A-ECA2-4E7D-B779-9CE32A2D5AA7}"/>
              </a:ext>
            </a:extLst>
          </p:cNvPr>
          <p:cNvCxnSpPr>
            <a:cxnSpLocks/>
          </p:cNvCxnSpPr>
          <p:nvPr/>
        </p:nvCxnSpPr>
        <p:spPr>
          <a:xfrm>
            <a:off x="4791782" y="2342142"/>
            <a:ext cx="803800" cy="5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C5DF89-78E8-48F9-81D9-2BF3AFF6A01A}"/>
              </a:ext>
            </a:extLst>
          </p:cNvPr>
          <p:cNvCxnSpPr>
            <a:stCxn id="31" idx="3"/>
          </p:cNvCxnSpPr>
          <p:nvPr/>
        </p:nvCxnSpPr>
        <p:spPr>
          <a:xfrm flipV="1">
            <a:off x="6893967" y="2326264"/>
            <a:ext cx="833225" cy="1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D49D09-7188-472F-96FC-311E1B8C77EB}"/>
              </a:ext>
            </a:extLst>
          </p:cNvPr>
          <p:cNvCxnSpPr>
            <a:cxnSpLocks/>
          </p:cNvCxnSpPr>
          <p:nvPr/>
        </p:nvCxnSpPr>
        <p:spPr>
          <a:xfrm>
            <a:off x="8789158" y="2326264"/>
            <a:ext cx="774795" cy="7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988964-64D7-43C0-9282-7B00DC9EA9F1}"/>
              </a:ext>
            </a:extLst>
          </p:cNvPr>
          <p:cNvCxnSpPr>
            <a:cxnSpLocks/>
          </p:cNvCxnSpPr>
          <p:nvPr/>
        </p:nvCxnSpPr>
        <p:spPr>
          <a:xfrm flipH="1">
            <a:off x="3601302" y="2345172"/>
            <a:ext cx="684883" cy="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58C759-4596-4FF5-BB87-886A5E0D4FD6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5582502" y="2342139"/>
            <a:ext cx="720915" cy="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18F88F-B787-4152-8784-3695D4D4FD1B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7738281" y="2326264"/>
            <a:ext cx="616992" cy="11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2CC27A-D89F-4E59-B766-F8E704C804D4}"/>
              </a:ext>
            </a:extLst>
          </p:cNvPr>
          <p:cNvSpPr txBox="1"/>
          <p:nvPr/>
        </p:nvSpPr>
        <p:spPr>
          <a:xfrm>
            <a:off x="2307815" y="5329061"/>
            <a:ext cx="81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01CD8-6BBE-4C92-848D-EB3F99BE6242}"/>
              </a:ext>
            </a:extLst>
          </p:cNvPr>
          <p:cNvSpPr txBox="1"/>
          <p:nvPr/>
        </p:nvSpPr>
        <p:spPr>
          <a:xfrm>
            <a:off x="2512324" y="966462"/>
            <a:ext cx="770984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D02D7-5C75-4D7F-966C-F6081B51B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15" y="2591891"/>
            <a:ext cx="8038530" cy="23428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C0713F-55BB-46DB-9EB6-07A31DF00C46}"/>
              </a:ext>
            </a:extLst>
          </p:cNvPr>
          <p:cNvSpPr txBox="1"/>
          <p:nvPr/>
        </p:nvSpPr>
        <p:spPr>
          <a:xfrm>
            <a:off x="6186618" y="2671398"/>
            <a:ext cx="59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E59A3B-5082-4EE6-988C-1DE6EFB05059}"/>
              </a:ext>
            </a:extLst>
          </p:cNvPr>
          <p:cNvSpPr txBox="1"/>
          <p:nvPr/>
        </p:nvSpPr>
        <p:spPr>
          <a:xfrm>
            <a:off x="4177722" y="2729880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29BDA-5C55-4FB9-95DA-E2292344EE90}"/>
              </a:ext>
            </a:extLst>
          </p:cNvPr>
          <p:cNvSpPr txBox="1"/>
          <p:nvPr/>
        </p:nvSpPr>
        <p:spPr>
          <a:xfrm>
            <a:off x="7972368" y="2671398"/>
            <a:ext cx="75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8B9B0-81A9-42BE-BA9B-6BB8CDEDA136}"/>
              </a:ext>
            </a:extLst>
          </p:cNvPr>
          <p:cNvSpPr txBox="1"/>
          <p:nvPr/>
        </p:nvSpPr>
        <p:spPr>
          <a:xfrm>
            <a:off x="5496402" y="4014486"/>
            <a:ext cx="599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2CC27A-D89F-4E59-B766-F8E704C804D4}"/>
              </a:ext>
            </a:extLst>
          </p:cNvPr>
          <p:cNvSpPr txBox="1"/>
          <p:nvPr/>
        </p:nvSpPr>
        <p:spPr>
          <a:xfrm>
            <a:off x="2187342" y="4769742"/>
            <a:ext cx="8364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F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01CD8-6BBE-4C92-848D-EB3F99BE6242}"/>
              </a:ext>
            </a:extLst>
          </p:cNvPr>
          <p:cNvSpPr txBox="1"/>
          <p:nvPr/>
        </p:nvSpPr>
        <p:spPr>
          <a:xfrm>
            <a:off x="2759978" y="419273"/>
            <a:ext cx="7219666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D20A3-EA35-4FE7-90EA-BD28992B91C3}"/>
              </a:ext>
            </a:extLst>
          </p:cNvPr>
          <p:cNvSpPr txBox="1"/>
          <p:nvPr/>
        </p:nvSpPr>
        <p:spPr>
          <a:xfrm>
            <a:off x="2695861" y="5898234"/>
            <a:ext cx="720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ৎ,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= 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… …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53372-0117-45DB-A19B-EC2F6F6EC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96" y="2337868"/>
            <a:ext cx="7219667" cy="204029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4500E7-1116-44F0-A4D5-5326139B8E24}"/>
              </a:ext>
            </a:extLst>
          </p:cNvPr>
          <p:cNvCxnSpPr>
            <a:cxnSpLocks/>
          </p:cNvCxnSpPr>
          <p:nvPr/>
        </p:nvCxnSpPr>
        <p:spPr>
          <a:xfrm>
            <a:off x="3372423" y="1727361"/>
            <a:ext cx="0" cy="647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24E4EA-D534-477F-A921-D8B4967D1CC1}"/>
              </a:ext>
            </a:extLst>
          </p:cNvPr>
          <p:cNvCxnSpPr>
            <a:cxnSpLocks/>
          </p:cNvCxnSpPr>
          <p:nvPr/>
        </p:nvCxnSpPr>
        <p:spPr>
          <a:xfrm>
            <a:off x="5353623" y="1727361"/>
            <a:ext cx="0" cy="647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9332BA-F00D-43B6-BCF7-8643B62553B9}"/>
              </a:ext>
            </a:extLst>
          </p:cNvPr>
          <p:cNvCxnSpPr>
            <a:cxnSpLocks/>
          </p:cNvCxnSpPr>
          <p:nvPr/>
        </p:nvCxnSpPr>
        <p:spPr>
          <a:xfrm>
            <a:off x="7498312" y="1727361"/>
            <a:ext cx="0" cy="752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276564-C2D7-47C9-9051-E71DF7B0F779}"/>
              </a:ext>
            </a:extLst>
          </p:cNvPr>
          <p:cNvCxnSpPr>
            <a:cxnSpLocks/>
          </p:cNvCxnSpPr>
          <p:nvPr/>
        </p:nvCxnSpPr>
        <p:spPr>
          <a:xfrm>
            <a:off x="9188462" y="1660685"/>
            <a:ext cx="0" cy="819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EC31617-EE75-4E76-A23B-0FC92CE14CC6}"/>
              </a:ext>
            </a:extLst>
          </p:cNvPr>
          <p:cNvSpPr txBox="1"/>
          <p:nvPr/>
        </p:nvSpPr>
        <p:spPr>
          <a:xfrm>
            <a:off x="6074537" y="1787353"/>
            <a:ext cx="59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30A48-C0F3-4364-86A9-66EE0A49FBF0}"/>
              </a:ext>
            </a:extLst>
          </p:cNvPr>
          <p:cNvSpPr txBox="1"/>
          <p:nvPr/>
        </p:nvSpPr>
        <p:spPr>
          <a:xfrm>
            <a:off x="4069314" y="1775641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B49ADA-B501-4CDF-97E4-8AE94264FA1B}"/>
              </a:ext>
            </a:extLst>
          </p:cNvPr>
          <p:cNvSpPr txBox="1"/>
          <p:nvPr/>
        </p:nvSpPr>
        <p:spPr>
          <a:xfrm>
            <a:off x="8126393" y="1771478"/>
            <a:ext cx="75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5AD2DF-F8CD-4EB5-9421-D0CA065661F0}"/>
              </a:ext>
            </a:extLst>
          </p:cNvPr>
          <p:cNvCxnSpPr>
            <a:cxnSpLocks/>
          </p:cNvCxnSpPr>
          <p:nvPr/>
        </p:nvCxnSpPr>
        <p:spPr>
          <a:xfrm>
            <a:off x="4562902" y="2048966"/>
            <a:ext cx="803800" cy="5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7EE863-7E05-40B1-B060-7FA0DDD72395}"/>
              </a:ext>
            </a:extLst>
          </p:cNvPr>
          <p:cNvCxnSpPr>
            <a:stCxn id="12" idx="3"/>
          </p:cNvCxnSpPr>
          <p:nvPr/>
        </p:nvCxnSpPr>
        <p:spPr>
          <a:xfrm flipV="1">
            <a:off x="6665087" y="2033088"/>
            <a:ext cx="857683" cy="15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0683EB-8DED-420F-9A97-EA60E18D18E8}"/>
              </a:ext>
            </a:extLst>
          </p:cNvPr>
          <p:cNvCxnSpPr>
            <a:cxnSpLocks/>
          </p:cNvCxnSpPr>
          <p:nvPr/>
        </p:nvCxnSpPr>
        <p:spPr>
          <a:xfrm>
            <a:off x="8560278" y="2033088"/>
            <a:ext cx="616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9B0026-A2E1-4AC2-84B0-E7718BDEEF28}"/>
              </a:ext>
            </a:extLst>
          </p:cNvPr>
          <p:cNvCxnSpPr>
            <a:cxnSpLocks/>
          </p:cNvCxnSpPr>
          <p:nvPr/>
        </p:nvCxnSpPr>
        <p:spPr>
          <a:xfrm flipH="1">
            <a:off x="3372422" y="2051996"/>
            <a:ext cx="684883" cy="3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89915A-9728-4B6E-A25A-72385DBDAFED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353622" y="2048963"/>
            <a:ext cx="720914" cy="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A652FE-48C6-4F3B-8D42-307940D113D0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509401" y="2033088"/>
            <a:ext cx="616993" cy="11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EE8309-4002-4968-9744-71D48E7A0B80}"/>
              </a:ext>
            </a:extLst>
          </p:cNvPr>
          <p:cNvSpPr txBox="1"/>
          <p:nvPr/>
        </p:nvSpPr>
        <p:spPr>
          <a:xfrm>
            <a:off x="5414450" y="3568035"/>
            <a:ext cx="88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347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4CBE17-DB89-4037-93D6-B08705B51EAD}"/>
              </a:ext>
            </a:extLst>
          </p:cNvPr>
          <p:cNvSpPr txBox="1"/>
          <p:nvPr/>
        </p:nvSpPr>
        <p:spPr>
          <a:xfrm>
            <a:off x="4396570" y="957146"/>
            <a:ext cx="2449201" cy="5847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0D655-8058-4311-9778-F18581561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2"/>
                    </a14:imgEffect>
                    <a14:imgEffect>
                      <a14:saturation sat="106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11" y="1711877"/>
            <a:ext cx="3405478" cy="4103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520CA2-3AB6-4359-BC25-6F1F1964A037}"/>
              </a:ext>
            </a:extLst>
          </p:cNvPr>
          <p:cNvSpPr/>
          <p:nvPr/>
        </p:nvSpPr>
        <p:spPr>
          <a:xfrm>
            <a:off x="4919487" y="2046838"/>
            <a:ext cx="59143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অরূপ কুমার চৌধুরী</a:t>
            </a:r>
            <a:endParaRPr lang="en-US" sz="3600" dirty="0">
              <a:solidFill>
                <a:srgbClr val="002060"/>
              </a:solidFill>
              <a:latin typeface="AtraiOMJ" panose="00000400000000000000" pitchFamily="2" charset="0"/>
              <a:cs typeface="AtraiOMJ" panose="00000400000000000000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ফাজিলপুর ডব্লিউ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কাদরী উচ্চ বিদ্যালয়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 সদর, ফেনী।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০১৮১২৫৭৫৭৭২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arupkumar72@gmail.com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E6B445-684A-4C62-AB90-398BC9E5D39B}"/>
              </a:ext>
            </a:extLst>
          </p:cNvPr>
          <p:cNvSpPr txBox="1"/>
          <p:nvPr/>
        </p:nvSpPr>
        <p:spPr>
          <a:xfrm>
            <a:off x="3498301" y="3044279"/>
            <a:ext cx="6305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রেজিস্ট্ররের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1BD73-CF7E-479E-B500-52EAE1B1759D}"/>
              </a:ext>
            </a:extLst>
          </p:cNvPr>
          <p:cNvSpPr txBox="1"/>
          <p:nvPr/>
        </p:nvSpPr>
        <p:spPr>
          <a:xfrm>
            <a:off x="4568018" y="822474"/>
            <a:ext cx="2835323" cy="7694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25954188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399533-C785-4A62-BCFA-01AFFBAE11C8}"/>
              </a:ext>
            </a:extLst>
          </p:cNvPr>
          <p:cNvSpPr txBox="1"/>
          <p:nvPr/>
        </p:nvSpPr>
        <p:spPr>
          <a:xfrm>
            <a:off x="3275464" y="710247"/>
            <a:ext cx="64963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CC27A-D89F-4E59-B766-F8E704C804D4}"/>
              </a:ext>
            </a:extLst>
          </p:cNvPr>
          <p:cNvSpPr txBox="1"/>
          <p:nvPr/>
        </p:nvSpPr>
        <p:spPr>
          <a:xfrm>
            <a:off x="5649131" y="4915656"/>
            <a:ext cx="2229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A034B-FD5F-4698-862E-39C792EC9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251" y="1997879"/>
            <a:ext cx="5076966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9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2CC27A-D89F-4E59-B766-F8E704C804D4}"/>
              </a:ext>
            </a:extLst>
          </p:cNvPr>
          <p:cNvSpPr txBox="1"/>
          <p:nvPr/>
        </p:nvSpPr>
        <p:spPr>
          <a:xfrm>
            <a:off x="2811699" y="5383873"/>
            <a:ext cx="715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01CD8-6BBE-4C92-848D-EB3F99BE6242}"/>
              </a:ext>
            </a:extLst>
          </p:cNvPr>
          <p:cNvSpPr txBox="1"/>
          <p:nvPr/>
        </p:nvSpPr>
        <p:spPr>
          <a:xfrm>
            <a:off x="2997958" y="691290"/>
            <a:ext cx="6196083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9EF11-9D4B-43CA-B24E-4E95100F0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076" y="2290762"/>
            <a:ext cx="4726816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2CC27A-D89F-4E59-B766-F8E704C804D4}"/>
              </a:ext>
            </a:extLst>
          </p:cNvPr>
          <p:cNvSpPr txBox="1"/>
          <p:nvPr/>
        </p:nvSpPr>
        <p:spPr>
          <a:xfrm>
            <a:off x="2860884" y="3901156"/>
            <a:ext cx="8364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F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লোডসমুহের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এর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01CD8-6BBE-4C92-848D-EB3F99BE6242}"/>
              </a:ext>
            </a:extLst>
          </p:cNvPr>
          <p:cNvSpPr txBox="1"/>
          <p:nvPr/>
        </p:nvSpPr>
        <p:spPr>
          <a:xfrm>
            <a:off x="3567658" y="765450"/>
            <a:ext cx="574843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D20A3-EA35-4FE7-90EA-BD28992B91C3}"/>
              </a:ext>
            </a:extLst>
          </p:cNvPr>
          <p:cNvSpPr txBox="1"/>
          <p:nvPr/>
        </p:nvSpPr>
        <p:spPr>
          <a:xfrm>
            <a:off x="3447738" y="5409261"/>
            <a:ext cx="736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ৎ,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R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R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R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 …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CAC5E-7131-42BF-91DB-64EAEDB73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320" y="1754390"/>
            <a:ext cx="5076966" cy="17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60E8D9-D224-438C-8FD0-47B3DB2B29FF}"/>
              </a:ext>
            </a:extLst>
          </p:cNvPr>
          <p:cNvSpPr txBox="1"/>
          <p:nvPr/>
        </p:nvSpPr>
        <p:spPr>
          <a:xfrm>
            <a:off x="2746611" y="2009465"/>
            <a:ext cx="6093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88314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0F6A7-2E88-4AD2-B828-EB7E040E8E3C}"/>
              </a:ext>
            </a:extLst>
          </p:cNvPr>
          <p:cNvSpPr txBox="1"/>
          <p:nvPr/>
        </p:nvSpPr>
        <p:spPr>
          <a:xfrm>
            <a:off x="3965273" y="452552"/>
            <a:ext cx="397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bn-BD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AB047-4E4B-495F-BB5A-1923E8BBF797}"/>
              </a:ext>
            </a:extLst>
          </p:cNvPr>
          <p:cNvSpPr txBox="1"/>
          <p:nvPr/>
        </p:nvSpPr>
        <p:spPr>
          <a:xfrm>
            <a:off x="1047764" y="1534040"/>
            <a:ext cx="10413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ৎ,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 …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7E72B-91DA-41A8-970C-605726220344}"/>
              </a:ext>
            </a:extLst>
          </p:cNvPr>
          <p:cNvSpPr txBox="1"/>
          <p:nvPr/>
        </p:nvSpPr>
        <p:spPr>
          <a:xfrm>
            <a:off x="1047764" y="2861749"/>
            <a:ext cx="10197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ৎ,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= 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… …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4BE3BD-1C26-4C6F-A459-FB5AD63FE14D}"/>
              </a:ext>
            </a:extLst>
          </p:cNvPr>
          <p:cNvSpPr txBox="1"/>
          <p:nvPr/>
        </p:nvSpPr>
        <p:spPr>
          <a:xfrm>
            <a:off x="1047764" y="4569907"/>
            <a:ext cx="10197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3।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লোডসমুহের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ৎ,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 … … </a:t>
            </a:r>
          </a:p>
        </p:txBody>
      </p:sp>
    </p:spTree>
    <p:extLst>
      <p:ext uri="{BB962C8B-B14F-4D97-AF65-F5344CB8AC3E}">
        <p14:creationId xmlns:p14="http://schemas.microsoft.com/office/powerpoint/2010/main" val="14945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3FF445-2C35-49F0-839C-34AA0D0DAEFC}"/>
              </a:ext>
            </a:extLst>
          </p:cNvPr>
          <p:cNvSpPr txBox="1"/>
          <p:nvPr/>
        </p:nvSpPr>
        <p:spPr>
          <a:xfrm>
            <a:off x="3216608" y="847332"/>
            <a:ext cx="575878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BF122-355C-411F-9D14-B4249E611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07" y="2302329"/>
            <a:ext cx="5758786" cy="37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951B79-E753-447C-B1DA-6322EE045C6D}"/>
              </a:ext>
            </a:extLst>
          </p:cNvPr>
          <p:cNvSpPr txBox="1"/>
          <p:nvPr/>
        </p:nvSpPr>
        <p:spPr>
          <a:xfrm>
            <a:off x="1821417" y="1171899"/>
            <a:ext cx="6302295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271B7-B039-4FB0-87AC-C3083E4AEF21}"/>
              </a:ext>
            </a:extLst>
          </p:cNvPr>
          <p:cNvSpPr txBox="1"/>
          <p:nvPr/>
        </p:nvSpPr>
        <p:spPr>
          <a:xfrm>
            <a:off x="1821417" y="2021204"/>
            <a:ext cx="908031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আড়াআড়িতে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এইরূপ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519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6CA6AC-61BE-479A-AFAB-34D617AFD8E5}"/>
              </a:ext>
            </a:extLst>
          </p:cNvPr>
          <p:cNvSpPr txBox="1"/>
          <p:nvPr/>
        </p:nvSpPr>
        <p:spPr>
          <a:xfrm>
            <a:off x="297134" y="483162"/>
            <a:ext cx="1148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১,৩,৫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33EE5-07C5-4BA8-B841-22A52FCCA32A}"/>
              </a:ext>
            </a:extLst>
          </p:cNvPr>
          <p:cNvSpPr txBox="1"/>
          <p:nvPr/>
        </p:nvSpPr>
        <p:spPr>
          <a:xfrm>
            <a:off x="297136" y="1169242"/>
            <a:ext cx="112488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ৎ,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 … …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EA9E5-B87D-4DD5-A108-A039FC133BD7}"/>
              </a:ext>
            </a:extLst>
          </p:cNvPr>
          <p:cNvSpPr txBox="1"/>
          <p:nvPr/>
        </p:nvSpPr>
        <p:spPr>
          <a:xfrm>
            <a:off x="297136" y="3116224"/>
            <a:ext cx="11480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ৎ,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= 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… … 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47F202-F027-4629-9654-DD175B7C9C53}"/>
              </a:ext>
            </a:extLst>
          </p:cNvPr>
          <p:cNvSpPr txBox="1"/>
          <p:nvPr/>
        </p:nvSpPr>
        <p:spPr>
          <a:xfrm>
            <a:off x="288878" y="2483103"/>
            <a:ext cx="11614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ড্রপ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২,৪,৬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96E4F1-C1D3-44BF-A91D-D5EE685488DC}"/>
              </a:ext>
            </a:extLst>
          </p:cNvPr>
          <p:cNvSpPr txBox="1"/>
          <p:nvPr/>
        </p:nvSpPr>
        <p:spPr>
          <a:xfrm>
            <a:off x="297137" y="4422453"/>
            <a:ext cx="1172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74BC6-C862-4495-8779-632505D748D0}"/>
              </a:ext>
            </a:extLst>
          </p:cNvPr>
          <p:cNvSpPr txBox="1"/>
          <p:nvPr/>
        </p:nvSpPr>
        <p:spPr>
          <a:xfrm>
            <a:off x="355559" y="5104105"/>
            <a:ext cx="11480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লোডসমুহের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ৎ,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 … 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32B6C4-5DE7-4D0D-918B-042C784A84EB}"/>
              </a:ext>
            </a:extLst>
          </p:cNvPr>
          <p:cNvSpPr txBox="1"/>
          <p:nvPr/>
        </p:nvSpPr>
        <p:spPr>
          <a:xfrm>
            <a:off x="7350457" y="4441284"/>
            <a:ext cx="48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৭,৮,৯,০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477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5" grpId="0"/>
      <p:bldP spid="17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33E0E-DA7A-4EF0-A887-1136447B66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617D4E"/>
              </a:clrFrom>
              <a:clrTo>
                <a:srgbClr val="617D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4235" y="2192385"/>
            <a:ext cx="4392270" cy="2828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2299D5-B545-4058-B073-E34656D1597D}"/>
              </a:ext>
            </a:extLst>
          </p:cNvPr>
          <p:cNvSpPr txBox="1"/>
          <p:nvPr/>
        </p:nvSpPr>
        <p:spPr>
          <a:xfrm>
            <a:off x="3683375" y="435288"/>
            <a:ext cx="3746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88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D2F78-4926-41E5-8430-14F682920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33" y="1504681"/>
            <a:ext cx="2810267" cy="3848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9A5A7C-522B-4318-8149-5D90DD529082}"/>
              </a:ext>
            </a:extLst>
          </p:cNvPr>
          <p:cNvSpPr txBox="1"/>
          <p:nvPr/>
        </p:nvSpPr>
        <p:spPr>
          <a:xfrm>
            <a:off x="7574466" y="3039682"/>
            <a:ext cx="254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9C821E-DC1F-4B13-BE0F-0D4FA953920E}"/>
              </a:ext>
            </a:extLst>
          </p:cNvPr>
          <p:cNvSpPr txBox="1"/>
          <p:nvPr/>
        </p:nvSpPr>
        <p:spPr>
          <a:xfrm>
            <a:off x="6739803" y="3899928"/>
            <a:ext cx="45701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রেজিষ্ট্যান্সের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প্যারালেল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গ্রুপিং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4FF553-2313-4292-B415-4358C3D80A6B}"/>
              </a:ext>
            </a:extLst>
          </p:cNvPr>
          <p:cNvSpPr txBox="1"/>
          <p:nvPr/>
        </p:nvSpPr>
        <p:spPr>
          <a:xfrm>
            <a:off x="4916451" y="410637"/>
            <a:ext cx="3054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5617AC-3B57-4952-A159-DF854E6DD706}"/>
              </a:ext>
            </a:extLst>
          </p:cNvPr>
          <p:cNvSpPr txBox="1"/>
          <p:nvPr/>
        </p:nvSpPr>
        <p:spPr>
          <a:xfrm>
            <a:off x="6948801" y="1664822"/>
            <a:ext cx="4152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জেনারেল ইলেকট্রনিক্স-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 শ্রেণি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AF9CC5-7B34-4FB7-A877-CDB9403D7DCF}"/>
              </a:ext>
            </a:extLst>
          </p:cNvPr>
          <p:cNvSpPr txBox="1"/>
          <p:nvPr/>
        </p:nvSpPr>
        <p:spPr>
          <a:xfrm>
            <a:off x="3683375" y="435288"/>
            <a:ext cx="3746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379C4-D235-4F67-981B-492DCBAE276B}"/>
              </a:ext>
            </a:extLst>
          </p:cNvPr>
          <p:cNvSpPr txBox="1"/>
          <p:nvPr/>
        </p:nvSpPr>
        <p:spPr>
          <a:xfrm>
            <a:off x="3060511" y="1551563"/>
            <a:ext cx="7584742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BBBA76-2FE5-4B9F-9D71-152B1A7FA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93" y="3629639"/>
            <a:ext cx="44291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34F0D7-0896-4C49-BDEE-C2E12B62120F}"/>
              </a:ext>
            </a:extLst>
          </p:cNvPr>
          <p:cNvSpPr/>
          <p:nvPr/>
        </p:nvSpPr>
        <p:spPr>
          <a:xfrm>
            <a:off x="4611458" y="2763169"/>
            <a:ext cx="296908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9600" b="1" kern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F39A02-EAF6-4376-9D0A-07CD3E79D743}"/>
              </a:ext>
            </a:extLst>
          </p:cNvPr>
          <p:cNvSpPr txBox="1"/>
          <p:nvPr/>
        </p:nvSpPr>
        <p:spPr>
          <a:xfrm>
            <a:off x="2743200" y="1828800"/>
            <a:ext cx="6864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6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6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endParaRPr lang="en-US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B7E1D6-FD1F-4E51-A8D6-78389BCB6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70" y="2110321"/>
            <a:ext cx="7247164" cy="2214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139D9C-923B-4566-A035-CD002B57BF54}"/>
              </a:ext>
            </a:extLst>
          </p:cNvPr>
          <p:cNvSpPr txBox="1"/>
          <p:nvPr/>
        </p:nvSpPr>
        <p:spPr>
          <a:xfrm>
            <a:off x="4465092" y="636612"/>
            <a:ext cx="414550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7C3CE-40E2-4248-A4C2-1959A0EBC852}"/>
              </a:ext>
            </a:extLst>
          </p:cNvPr>
          <p:cNvSpPr txBox="1"/>
          <p:nvPr/>
        </p:nvSpPr>
        <p:spPr>
          <a:xfrm>
            <a:off x="5082687" y="5151728"/>
            <a:ext cx="2529315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98D75E-3BF4-489B-8F0A-154A989F91E0}"/>
              </a:ext>
            </a:extLst>
          </p:cNvPr>
          <p:cNvSpPr txBox="1"/>
          <p:nvPr/>
        </p:nvSpPr>
        <p:spPr>
          <a:xfrm>
            <a:off x="3803174" y="727284"/>
            <a:ext cx="458564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ব্যাটারীগুলো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69190-2964-4CE6-8DE9-3FDA67C2B916}"/>
              </a:ext>
            </a:extLst>
          </p:cNvPr>
          <p:cNvSpPr txBox="1"/>
          <p:nvPr/>
        </p:nvSpPr>
        <p:spPr>
          <a:xfrm>
            <a:off x="3682618" y="5270732"/>
            <a:ext cx="47062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ব্যাটারীগুলো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A0B5F2-1648-4902-B94D-94A0134F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3219947"/>
            <a:ext cx="6143625" cy="1209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1100A8-6F63-467B-9E81-DC633B99D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885" y="2229347"/>
            <a:ext cx="63722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9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DA547E-D970-456E-8727-08E4001A5FCA}"/>
              </a:ext>
            </a:extLst>
          </p:cNvPr>
          <p:cNvSpPr txBox="1"/>
          <p:nvPr/>
        </p:nvSpPr>
        <p:spPr>
          <a:xfrm>
            <a:off x="2805909" y="1678409"/>
            <a:ext cx="6610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bn-BD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38C29-35CD-4B27-B463-96B1D63A5FC8}"/>
              </a:ext>
            </a:extLst>
          </p:cNvPr>
          <p:cNvSpPr/>
          <p:nvPr/>
        </p:nvSpPr>
        <p:spPr>
          <a:xfrm>
            <a:off x="5083302" y="4471705"/>
            <a:ext cx="2025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as-I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as-IN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86FF0-7CD0-4B00-9BB0-46ED0CE3B034}"/>
              </a:ext>
            </a:extLst>
          </p:cNvPr>
          <p:cNvSpPr txBox="1"/>
          <p:nvPr/>
        </p:nvSpPr>
        <p:spPr>
          <a:xfrm>
            <a:off x="4415649" y="682388"/>
            <a:ext cx="339087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520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9D4C28-DFC5-4611-BC62-8853ABA69C50}"/>
              </a:ext>
            </a:extLst>
          </p:cNvPr>
          <p:cNvSpPr txBox="1"/>
          <p:nvPr/>
        </p:nvSpPr>
        <p:spPr>
          <a:xfrm>
            <a:off x="3537676" y="1618179"/>
            <a:ext cx="505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1DAE8-8287-4253-B46C-B2BA8AA90801}"/>
              </a:ext>
            </a:extLst>
          </p:cNvPr>
          <p:cNvSpPr txBox="1"/>
          <p:nvPr/>
        </p:nvSpPr>
        <p:spPr>
          <a:xfrm>
            <a:off x="2779237" y="3545333"/>
            <a:ext cx="753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২।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পারবে।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0AC07-9915-4FBD-88D5-BECF66A5354C}"/>
              </a:ext>
            </a:extLst>
          </p:cNvPr>
          <p:cNvSpPr txBox="1"/>
          <p:nvPr/>
        </p:nvSpPr>
        <p:spPr>
          <a:xfrm>
            <a:off x="2779237" y="4358262"/>
            <a:ext cx="830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রেজিস্ট্যান্স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4E572-A511-4992-8B87-F2A1391E1C3A}"/>
              </a:ext>
            </a:extLst>
          </p:cNvPr>
          <p:cNvSpPr txBox="1"/>
          <p:nvPr/>
        </p:nvSpPr>
        <p:spPr>
          <a:xfrm>
            <a:off x="2779237" y="2727893"/>
            <a:ext cx="5337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পারবে।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99533-C785-4A62-BCFA-01AFFBAE11C8}"/>
              </a:ext>
            </a:extLst>
          </p:cNvPr>
          <p:cNvSpPr txBox="1"/>
          <p:nvPr/>
        </p:nvSpPr>
        <p:spPr>
          <a:xfrm>
            <a:off x="3642608" y="524656"/>
            <a:ext cx="4227226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2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3442E7-ECE4-4494-9353-F117E5BF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1" y="1679898"/>
            <a:ext cx="3327118" cy="2362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3AEB90-8CE2-480A-9979-BBDBEDAFF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233" y="1688342"/>
            <a:ext cx="3665230" cy="27471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8BD931-0499-4C7E-AD56-D2237B17BCCD}"/>
              </a:ext>
            </a:extLst>
          </p:cNvPr>
          <p:cNvSpPr txBox="1"/>
          <p:nvPr/>
        </p:nvSpPr>
        <p:spPr>
          <a:xfrm>
            <a:off x="2093626" y="4846492"/>
            <a:ext cx="800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1184E9-8925-4FB9-A3AD-6D97D22E6535}"/>
              </a:ext>
            </a:extLst>
          </p:cNvPr>
          <p:cNvSpPr txBox="1"/>
          <p:nvPr/>
        </p:nvSpPr>
        <p:spPr>
          <a:xfrm>
            <a:off x="3632055" y="416174"/>
            <a:ext cx="544261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EC9DF-D941-4823-8924-D1B55901EE17}"/>
              </a:ext>
            </a:extLst>
          </p:cNvPr>
          <p:cNvSpPr txBox="1"/>
          <p:nvPr/>
        </p:nvSpPr>
        <p:spPr>
          <a:xfrm>
            <a:off x="4581525" y="4846492"/>
            <a:ext cx="302895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0F94B-FC3A-4A11-B883-23E05A9BF553}"/>
              </a:ext>
            </a:extLst>
          </p:cNvPr>
          <p:cNvSpPr txBox="1"/>
          <p:nvPr/>
        </p:nvSpPr>
        <p:spPr>
          <a:xfrm>
            <a:off x="2880993" y="372911"/>
            <a:ext cx="8889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4479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" grpId="0" animBg="1"/>
      <p:bldP spid="3" grpId="1" animBg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3442E7-ECE4-4494-9353-F117E5BF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092" y="1958095"/>
            <a:ext cx="3024653" cy="19399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3AEB90-8CE2-480A-9979-BBDBEDAFF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952" y="1956856"/>
            <a:ext cx="3332027" cy="2289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C0475F-EBB6-48A6-A596-F78C96B2B757}"/>
              </a:ext>
            </a:extLst>
          </p:cNvPr>
          <p:cNvSpPr txBox="1"/>
          <p:nvPr/>
        </p:nvSpPr>
        <p:spPr>
          <a:xfrm>
            <a:off x="3987659" y="412970"/>
            <a:ext cx="4645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6F341-ED51-4D5E-B52A-CCDA9D8BD384}"/>
              </a:ext>
            </a:extLst>
          </p:cNvPr>
          <p:cNvSpPr txBox="1"/>
          <p:nvPr/>
        </p:nvSpPr>
        <p:spPr>
          <a:xfrm>
            <a:off x="4093981" y="1317432"/>
            <a:ext cx="4645307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B3DC1-349A-4504-B0B9-44F33D08783E}"/>
              </a:ext>
            </a:extLst>
          </p:cNvPr>
          <p:cNvSpPr txBox="1"/>
          <p:nvPr/>
        </p:nvSpPr>
        <p:spPr>
          <a:xfrm>
            <a:off x="2093154" y="4147449"/>
            <a:ext cx="9329351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রেজিস্টর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আড়াআড়িতে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এইরূপ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8035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825</TotalTime>
  <Words>783</Words>
  <Application>Microsoft Office PowerPoint</Application>
  <PresentationFormat>Widescreen</PresentationFormat>
  <Paragraphs>111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AtraiOMJ</vt:lpstr>
      <vt:lpstr>NikoshBAN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RadhaMadhava</dc:creator>
  <cp:lastModifiedBy>RadhaMadhava</cp:lastModifiedBy>
  <cp:revision>98</cp:revision>
  <dcterms:created xsi:type="dcterms:W3CDTF">2020-09-01T16:24:25Z</dcterms:created>
  <dcterms:modified xsi:type="dcterms:W3CDTF">2020-09-07T12:46:12Z</dcterms:modified>
</cp:coreProperties>
</file>