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6" r:id="rId4"/>
    <p:sldId id="264" r:id="rId5"/>
    <p:sldId id="257" r:id="rId6"/>
    <p:sldId id="258" r:id="rId7"/>
    <p:sldId id="260" r:id="rId8"/>
    <p:sldId id="268" r:id="rId9"/>
    <p:sldId id="261" r:id="rId10"/>
    <p:sldId id="262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3D1BA-367B-4780-8ABD-394B0E27F74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590F6-4695-4AFC-939E-C332E5EC2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90F6-4695-4AFC-939E-C332E5EC2A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28194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3429000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25908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0"/>
            <a:ext cx="441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2362200"/>
            <a:ext cx="2286000" cy="2362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219200"/>
            <a:ext cx="66294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–  / ৯ম/  ১০ম</a:t>
            </a: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২য় </a:t>
            </a: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        </a:t>
            </a: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44196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066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04800"/>
            <a:ext cx="9144000" cy="716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533400"/>
            <a:ext cx="396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2209800"/>
            <a:ext cx="320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209800"/>
            <a:ext cx="342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29400" y="1676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2743200" y="1676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4343400" y="1524000"/>
            <a:ext cx="1219200" cy="2971800"/>
          </a:xfrm>
          <a:prstGeom prst="downArrow">
            <a:avLst>
              <a:gd name="adj1" fmla="val 261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48000" y="4572000"/>
            <a:ext cx="365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9" grpId="0" build="p" animBg="1"/>
      <p:bldP spid="13" grpId="0" animBg="1"/>
      <p:bldP spid="14" grpId="0" build="p" animBg="1"/>
      <p:bldP spid="22" grpId="0" animBg="1"/>
      <p:bldP spid="2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90800"/>
            <a:ext cx="26670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676400"/>
            <a:ext cx="42672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3505200"/>
            <a:ext cx="42672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ঘটমান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0" y="5334000"/>
            <a:ext cx="3962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পুরাঘটিত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>
          <a:xfrm rot="14579198">
            <a:off x="3094633" y="2032636"/>
            <a:ext cx="684750" cy="1208444"/>
          </a:xfrm>
          <a:prstGeom prst="downArrow">
            <a:avLst>
              <a:gd name="adj1" fmla="val 21071"/>
              <a:gd name="adj2" fmla="val 333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8907673">
            <a:off x="2556663" y="3483640"/>
            <a:ext cx="494737" cy="2915622"/>
          </a:xfrm>
          <a:prstGeom prst="downArrow">
            <a:avLst>
              <a:gd name="adj1" fmla="val 21071"/>
              <a:gd name="adj2" fmla="val 26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7733624">
            <a:off x="3018969" y="2812639"/>
            <a:ext cx="687269" cy="1382370"/>
          </a:xfrm>
          <a:prstGeom prst="downArrow">
            <a:avLst>
              <a:gd name="adj1" fmla="val 21071"/>
              <a:gd name="adj2" fmla="val 3338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2" grpId="0" uiExpand="1" build="p" animBg="1"/>
      <p:bldP spid="13" grpId="0" build="p" animBg="1"/>
      <p:bldP spid="16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90800"/>
            <a:ext cx="26670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685800"/>
            <a:ext cx="39624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2286000"/>
            <a:ext cx="4038600" cy="1066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নিত্যবৃত্ত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3886200"/>
            <a:ext cx="38862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ঘটমান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5562600"/>
            <a:ext cx="38862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পুরাঘটিত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3450701">
            <a:off x="3203054" y="816615"/>
            <a:ext cx="362185" cy="2122766"/>
          </a:xfrm>
          <a:prstGeom prst="downArrow">
            <a:avLst>
              <a:gd name="adj1" fmla="val 50000"/>
              <a:gd name="adj2" fmla="val 812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5593304">
            <a:off x="3202941" y="2397232"/>
            <a:ext cx="441465" cy="996736"/>
          </a:xfrm>
          <a:prstGeom prst="downArrow">
            <a:avLst>
              <a:gd name="adj1" fmla="val 21071"/>
              <a:gd name="adj2" fmla="val 3338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907673">
            <a:off x="2556663" y="3483640"/>
            <a:ext cx="494737" cy="2915622"/>
          </a:xfrm>
          <a:prstGeom prst="downArrow">
            <a:avLst>
              <a:gd name="adj1" fmla="val 21071"/>
              <a:gd name="adj2" fmla="val 26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7733624">
            <a:off x="3171370" y="3041238"/>
            <a:ext cx="687269" cy="1382370"/>
          </a:xfrm>
          <a:prstGeom prst="downArrow">
            <a:avLst>
              <a:gd name="adj1" fmla="val 21071"/>
              <a:gd name="adj2" fmla="val 3338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build="p" animBg="1"/>
      <p:bldP spid="9" grpId="0" build="p" animBg="1"/>
      <p:bldP spid="11" grpId="0" build="p" animBg="1"/>
      <p:bldP spid="12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762000"/>
            <a:ext cx="3810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2537045">
            <a:off x="2680926" y="1696975"/>
            <a:ext cx="429347" cy="2246055"/>
          </a:xfrm>
          <a:prstGeom prst="downArrow">
            <a:avLst>
              <a:gd name="adj1" fmla="val 253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3886200"/>
            <a:ext cx="30480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9134279" flipH="1">
            <a:off x="6141065" y="1715216"/>
            <a:ext cx="461522" cy="2164934"/>
          </a:xfrm>
          <a:prstGeom prst="downArrow">
            <a:avLst>
              <a:gd name="adj1" fmla="val 253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9800" y="3962400"/>
            <a:ext cx="31242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পুরাঘটিত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3962400"/>
            <a:ext cx="2819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4419600" y="1981200"/>
            <a:ext cx="401036" cy="1813241"/>
          </a:xfrm>
          <a:prstGeom prst="downArrow">
            <a:avLst>
              <a:gd name="adj1" fmla="val 253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animBg="1"/>
      <p:bldP spid="11" grpId="0" build="p" animBg="1"/>
      <p:bldP spid="12" grpId="0" animBg="1"/>
      <p:bldP spid="13" grpId="0" build="p" animBg="1"/>
      <p:bldP spid="7" grpId="0" build="p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100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78</cp:revision>
  <dcterms:created xsi:type="dcterms:W3CDTF">2006-08-16T00:00:00Z</dcterms:created>
  <dcterms:modified xsi:type="dcterms:W3CDTF">2020-09-08T03:39:23Z</dcterms:modified>
</cp:coreProperties>
</file>