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70" r:id="rId6"/>
    <p:sldId id="269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6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6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2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3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1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9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85B5-8D2C-4070-B3D7-E9945DE5C6D1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CD9E-36A0-4CA3-A8C9-9AAF83BAA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শিক্ষক বাতায়ন তথ্য\image_466021_5ee203ad7215d.p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0164"/>
            <a:ext cx="8991600" cy="631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art 5"/>
          <p:cNvSpPr/>
          <p:nvPr/>
        </p:nvSpPr>
        <p:spPr>
          <a:xfrm>
            <a:off x="2971800" y="2085110"/>
            <a:ext cx="2978728" cy="233449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5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7056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সমন্বয় সাধন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o-ordina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524000"/>
            <a:ext cx="6324600" cy="3523706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66800" y="5257800"/>
            <a:ext cx="67818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সংগঠনের কর্মী, বিভিন্ন বিভাগ ও উপবিভাগের মধ্যে কার্যকর যোগাযোগ স্থাপন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5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505200" y="381000"/>
            <a:ext cx="1981200" cy="114300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514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Merge 3"/>
          <p:cNvSpPr/>
          <p:nvPr/>
        </p:nvSpPr>
        <p:spPr>
          <a:xfrm>
            <a:off x="4114800" y="1676400"/>
            <a:ext cx="685800" cy="8382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F:\CONTANT ( DOWENLOD) -\CONTANT PIC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2" y="381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352800" y="381000"/>
            <a:ext cx="1981200" cy="114300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2514600"/>
            <a:ext cx="228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সমন্বয়ের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নীতির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অবর্তমানে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কোম্পানীর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লোকশানের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সন্মুখীন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F:\CONTANT ( DOWENLOD) -\CONTANT PIC\Partnership busines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7086"/>
            <a:ext cx="289560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:\CONTANT ( DOWENLOD) -\CONTANT PIC\images (1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2819400" cy="230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F:\CONTANT ( DOWENLOD) -\CONTANT PIC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45416"/>
            <a:ext cx="5715000" cy="211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managemen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0"/>
            <a:ext cx="3581400" cy="2438400"/>
          </a:xfrm>
          <a:prstGeom prst="rect">
            <a:avLst/>
          </a:prstGeom>
        </p:spPr>
      </p:pic>
      <p:pic>
        <p:nvPicPr>
          <p:cNvPr id="2050" name="Picture 2" descr="C:\Users\LITON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290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own Arrow 10"/>
          <p:cNvSpPr/>
          <p:nvPr/>
        </p:nvSpPr>
        <p:spPr>
          <a:xfrm>
            <a:off x="3962400" y="1600200"/>
            <a:ext cx="838200" cy="76200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3200400" y="685800"/>
            <a:ext cx="2667000" cy="1295400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143000" y="2895600"/>
            <a:ext cx="7086600" cy="2514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indent="-457200" algn="ctr"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নমনীয়তার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indent="-457200" algn="ctr">
              <a:buFont typeface="Arial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সমন্বয়ের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457200" indent="-457200" algn="ctr">
              <a:buFont typeface="Arial" charset="0"/>
              <a:buChar char="•"/>
            </a:pP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2466110" y="152400"/>
            <a:ext cx="4299632" cy="144780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8893" y="3769338"/>
            <a:ext cx="3147549" cy="133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2455081" y="1659506"/>
            <a:ext cx="4288536" cy="21098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সহযোগিতার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3000" y="3869307"/>
            <a:ext cx="679585" cy="11405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21881" y="4147230"/>
            <a:ext cx="393444" cy="5539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10260" y="4113705"/>
            <a:ext cx="393444" cy="55397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2579" y="3385520"/>
            <a:ext cx="475162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9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6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38" y="0"/>
            <a:ext cx="3318112" cy="359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8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52400"/>
            <a:ext cx="44958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5562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n-BD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তোফায়েল হোসেন</a:t>
            </a:r>
          </a:p>
          <a:p>
            <a:pPr lvl="0" algn="ctr"/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(ব্যব</a:t>
            </a:r>
            <a:r>
              <a:rPr lang="en-US" sz="3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স্থাপনা</a:t>
            </a:r>
            <a:r>
              <a:rPr lang="en-US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)</a:t>
            </a: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/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সান্তাহার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এ্যান্ড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বিজনেস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ম্যানেজমেন্ট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ডাকঃ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সান্তাহার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,উপজেলাঃ </a:t>
            </a:r>
            <a:r>
              <a:rPr lang="en-US" sz="2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আদমদীঘি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জেলাঃবগুড়া।</a:t>
            </a:r>
          </a:p>
          <a:p>
            <a:pPr lvl="0"/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০১৭১৬০১৭৩৫১</a:t>
            </a:r>
            <a:endParaRPr lang="bn-BD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Email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:-  </a:t>
            </a:r>
            <a:r>
              <a:rPr lang="en-US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litonnenews70@gmail.com</a:t>
            </a:r>
            <a:endParaRPr lang="bn-BD" sz="3600" b="1" dirty="0">
              <a:solidFill>
                <a:srgbClr val="7030A0"/>
              </a:solidFill>
              <a:latin typeface="Times New Roman" pitchFamily="18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F:\শিক্ষক বাতায়ন তথ্য\DSC_01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89364"/>
            <a:ext cx="3315712" cy="41464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7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/>
          <p:cNvSpPr txBox="1">
            <a:spLocks/>
          </p:cNvSpPr>
          <p:nvPr/>
        </p:nvSpPr>
        <p:spPr>
          <a:xfrm>
            <a:off x="1905000" y="2895600"/>
            <a:ext cx="5334000" cy="259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সমন্বয়সাধন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o-ordination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None/>
            </a:pP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905000" y="76200"/>
            <a:ext cx="5334000" cy="2590800"/>
          </a:xfrm>
          <a:prstGeom prst="downArrow">
            <a:avLst>
              <a:gd name="adj1" fmla="val 50000"/>
              <a:gd name="adj2" fmla="val 61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TO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778243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9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1" y="228600"/>
            <a:ext cx="7086600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সমন্বয়সাধন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ধারনা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14492" y="1066800"/>
            <a:ext cx="233708" cy="762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6200" y="1905000"/>
            <a:ext cx="9067800" cy="4495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বৃহদায়তন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বিশেষায়িত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ব্যবস্থায়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প্রতিষ্টানের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উপ-বিভাগে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কার্যসম্পাদনে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প্রতিষ্টানের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কর্মীর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ভারসাম্য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স্থাপনের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7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LITO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6930236" cy="37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0200" y="5257800"/>
            <a:ext cx="57912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সমন্বয়সাধনের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উন্নতির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সোপান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8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01469"/>
            <a:ext cx="4495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সমন্বয়সাধনের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62200" y="1408331"/>
            <a:ext cx="0" cy="41542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362200" y="45720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62200" y="3657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2200" y="2590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1789331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1636931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ব্যবস্থাপকীয়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3236" y="2362200"/>
            <a:ext cx="4765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নির্বাহীর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সমন্বয়ের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3236" y="3429000"/>
            <a:ext cx="2937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প্রচেষ্টা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5331767"/>
            <a:ext cx="499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62200" y="5562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3963" y="4341167"/>
            <a:ext cx="499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সাংগঠনিক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কার্যক্রমের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ঐক্য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0" grpId="0"/>
      <p:bldP spid="11" grpId="0"/>
      <p:bldP spid="1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2027237"/>
            <a:ext cx="8229600" cy="26971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তা বলতে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সমন্বয়ের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বৈশিষ্ট্য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সমন্বয়ের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ব্যাখ্যা করতে পারবে </a:t>
            </a:r>
          </a:p>
          <a:p>
            <a:pPr>
              <a:buFont typeface="Arial" pitchFamily="34" charset="0"/>
              <a:buNone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8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ITON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0273"/>
            <a:ext cx="8915399" cy="511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5511225"/>
            <a:ext cx="46482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সমন্বিত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ব্যবস্থাপনার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2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214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LITON</dc:creator>
  <cp:lastModifiedBy>LITON</cp:lastModifiedBy>
  <cp:revision>16</cp:revision>
  <dcterms:created xsi:type="dcterms:W3CDTF">2020-06-14T06:29:05Z</dcterms:created>
  <dcterms:modified xsi:type="dcterms:W3CDTF">2020-06-22T06:09:18Z</dcterms:modified>
</cp:coreProperties>
</file>