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468" r:id="rId2"/>
    <p:sldId id="339" r:id="rId3"/>
    <p:sldId id="465" r:id="rId4"/>
    <p:sldId id="466" r:id="rId5"/>
    <p:sldId id="469" r:id="rId6"/>
    <p:sldId id="473" r:id="rId7"/>
    <p:sldId id="480" r:id="rId8"/>
    <p:sldId id="471" r:id="rId9"/>
    <p:sldId id="474" r:id="rId10"/>
    <p:sldId id="475" r:id="rId11"/>
    <p:sldId id="416" r:id="rId12"/>
    <p:sldId id="417" r:id="rId13"/>
    <p:sldId id="273" r:id="rId14"/>
    <p:sldId id="275" r:id="rId15"/>
    <p:sldId id="478" r:id="rId16"/>
    <p:sldId id="4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iJhqxsOdhaLjKNBvr8ozA==" hashData="eaifC+FJbaMzvqtUBR0HaLe3fhm3xLTqApssoEvylGWF47H14jlp/TIQuPs2+HIYocFo7vCWi3j4GzE0Xr3/9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8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E88F5-754E-4B34-AAE5-9E178A92DF61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A0913C-B87C-4773-8429-AFB9503C4A6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my‡hvM</a:t>
          </a:r>
          <a:r>
            <a:rPr lang="en-US" sz="4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e¨q</a:t>
          </a:r>
          <a:endParaRPr lang="en-US" sz="4400" b="1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EF7EBF2B-A911-40AA-8F73-7AEC168E0212}" type="parTrans" cxnId="{1286E313-7E23-42C2-9778-1ED7D51F1F53}">
      <dgm:prSet/>
      <dgm:spPr/>
      <dgm:t>
        <a:bodyPr/>
        <a:lstStyle/>
        <a:p>
          <a:endParaRPr lang="en-US"/>
        </a:p>
      </dgm:t>
    </dgm:pt>
    <dgm:pt modelId="{190B7587-FE38-449F-80D7-30C26D5DEF71}" type="sibTrans" cxnId="{1286E313-7E23-42C2-9778-1ED7D51F1F53}">
      <dgm:prSet/>
      <dgm:spPr/>
      <dgm:t>
        <a:bodyPr/>
        <a:lstStyle/>
        <a:p>
          <a:endParaRPr lang="en-US"/>
        </a:p>
      </dgm:t>
    </dgm:pt>
    <dgm:pt modelId="{5EEFFFC6-81D9-4825-82AA-E097DC8C9D4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µ</a:t>
          </a:r>
          <a:r>
            <a:rPr lang="en-US" sz="3600" b="1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gea©gvb</a:t>
          </a:r>
          <a:r>
            <a: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my‡hvM</a:t>
          </a:r>
          <a:r>
            <a: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e¨q</a:t>
          </a:r>
          <a:endParaRPr lang="en-US" sz="3600" b="1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DB2C2DA1-070E-40BC-AFEF-A53D4552E496}" type="parTrans" cxnId="{C760F38D-78F3-4B2D-98AD-B99853D8F61A}">
      <dgm:prSet/>
      <dgm:spPr>
        <a:ln w="57150"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C8C1B3DC-B144-401B-A91B-601D6151DEDF}" type="sibTrans" cxnId="{C760F38D-78F3-4B2D-98AD-B99853D8F61A}">
      <dgm:prSet/>
      <dgm:spPr/>
      <dgm:t>
        <a:bodyPr/>
        <a:lstStyle/>
        <a:p>
          <a:endParaRPr lang="en-US"/>
        </a:p>
      </dgm:t>
    </dgm:pt>
    <dgm:pt modelId="{6BBD638E-CE39-4B55-AB9D-BE3194D7D5A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µ</a:t>
          </a:r>
          <a:r>
            <a:rPr lang="en-US" sz="3600" b="1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gn«vmgvb</a:t>
          </a:r>
          <a:r>
            <a: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my‡hvM</a:t>
          </a:r>
          <a:r>
            <a: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e¨q</a:t>
          </a:r>
          <a:endParaRPr lang="en-US" sz="3600" b="1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67BF639E-25E7-4FF1-9202-D3FECD894465}" type="parTrans" cxnId="{597A76F1-569B-48E6-B83C-38B219447D48}">
      <dgm:prSet/>
      <dgm:spPr>
        <a:ln w="57150"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1F4AF158-5E2C-4E41-8935-D3042B44BE19}" type="sibTrans" cxnId="{597A76F1-569B-48E6-B83C-38B219447D48}">
      <dgm:prSet/>
      <dgm:spPr/>
      <dgm:t>
        <a:bodyPr/>
        <a:lstStyle/>
        <a:p>
          <a:endParaRPr lang="en-US"/>
        </a:p>
      </dgm:t>
    </dgm:pt>
    <dgm:pt modelId="{B029C254-D7BA-4E3E-BEEC-51EE33ACEC8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w¯’</a:t>
          </a:r>
          <a:r>
            <a:rPr lang="en-US" sz="3600" b="1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i</a:t>
          </a:r>
          <a:r>
            <a: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my‡hvM</a:t>
          </a:r>
          <a:r>
            <a: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e¨q</a:t>
          </a:r>
          <a:endParaRPr lang="en-US" sz="3600" b="1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E7449885-67B5-47DA-98E1-F9ED3E8289A7}" type="parTrans" cxnId="{7FDB4467-65F9-4C57-98AA-A0B439C879CD}">
      <dgm:prSet/>
      <dgm:spPr>
        <a:ln w="57150"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D80089DE-86E6-416C-86B1-313C2973502A}" type="sibTrans" cxnId="{7FDB4467-65F9-4C57-98AA-A0B439C879CD}">
      <dgm:prSet/>
      <dgm:spPr/>
      <dgm:t>
        <a:bodyPr/>
        <a:lstStyle/>
        <a:p>
          <a:endParaRPr lang="en-US"/>
        </a:p>
      </dgm:t>
    </dgm:pt>
    <dgm:pt modelId="{18EF5242-C2D7-4720-8DCA-144558E56DC9}" type="pres">
      <dgm:prSet presAssocID="{740E88F5-754E-4B34-AAE5-9E178A92DF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343772-FF6B-4D1B-9F6B-DEFC1B494C71}" type="pres">
      <dgm:prSet presAssocID="{AFA0913C-B87C-4773-8429-AFB9503C4A6A}" presName="hierRoot1" presStyleCnt="0">
        <dgm:presLayoutVars>
          <dgm:hierBranch val="init"/>
        </dgm:presLayoutVars>
      </dgm:prSet>
      <dgm:spPr/>
    </dgm:pt>
    <dgm:pt modelId="{247C3069-7AB9-4D36-A534-AAC6696A7E17}" type="pres">
      <dgm:prSet presAssocID="{AFA0913C-B87C-4773-8429-AFB9503C4A6A}" presName="rootComposite1" presStyleCnt="0"/>
      <dgm:spPr/>
    </dgm:pt>
    <dgm:pt modelId="{FD718EAB-CC3B-4F78-8DBB-698A4B264678}" type="pres">
      <dgm:prSet presAssocID="{AFA0913C-B87C-4773-8429-AFB9503C4A6A}" presName="rootText1" presStyleLbl="node0" presStyleIdx="0" presStyleCnt="1" custScaleY="47055">
        <dgm:presLayoutVars>
          <dgm:chPref val="3"/>
        </dgm:presLayoutVars>
      </dgm:prSet>
      <dgm:spPr/>
    </dgm:pt>
    <dgm:pt modelId="{C5041C87-9B21-4E5D-9CB2-FE0D38190D06}" type="pres">
      <dgm:prSet presAssocID="{AFA0913C-B87C-4773-8429-AFB9503C4A6A}" presName="rootConnector1" presStyleLbl="node1" presStyleIdx="0" presStyleCnt="0"/>
      <dgm:spPr/>
    </dgm:pt>
    <dgm:pt modelId="{4DB1EFB8-4463-4C00-BC29-71B8ABC3E257}" type="pres">
      <dgm:prSet presAssocID="{AFA0913C-B87C-4773-8429-AFB9503C4A6A}" presName="hierChild2" presStyleCnt="0"/>
      <dgm:spPr/>
    </dgm:pt>
    <dgm:pt modelId="{A7C48162-3E47-4398-B1F1-F847860396BF}" type="pres">
      <dgm:prSet presAssocID="{DB2C2DA1-070E-40BC-AFEF-A53D4552E496}" presName="Name37" presStyleLbl="parChTrans1D2" presStyleIdx="0" presStyleCnt="3"/>
      <dgm:spPr/>
    </dgm:pt>
    <dgm:pt modelId="{BC24AFA3-10B6-45FD-8EA6-38986A842444}" type="pres">
      <dgm:prSet presAssocID="{5EEFFFC6-81D9-4825-82AA-E097DC8C9D45}" presName="hierRoot2" presStyleCnt="0">
        <dgm:presLayoutVars>
          <dgm:hierBranch val="init"/>
        </dgm:presLayoutVars>
      </dgm:prSet>
      <dgm:spPr/>
    </dgm:pt>
    <dgm:pt modelId="{DCA88FB0-05C4-4221-AA90-36E33494E81E}" type="pres">
      <dgm:prSet presAssocID="{5EEFFFC6-81D9-4825-82AA-E097DC8C9D45}" presName="rootComposite" presStyleCnt="0"/>
      <dgm:spPr/>
    </dgm:pt>
    <dgm:pt modelId="{48D48F02-7210-4B2F-94A2-03E5FCCE5AEA}" type="pres">
      <dgm:prSet presAssocID="{5EEFFFC6-81D9-4825-82AA-E097DC8C9D45}" presName="rootText" presStyleLbl="node2" presStyleIdx="0" presStyleCnt="3" custScaleY="63542">
        <dgm:presLayoutVars>
          <dgm:chPref val="3"/>
        </dgm:presLayoutVars>
      </dgm:prSet>
      <dgm:spPr/>
    </dgm:pt>
    <dgm:pt modelId="{53C92824-5BE4-43C4-8A53-321E943FC660}" type="pres">
      <dgm:prSet presAssocID="{5EEFFFC6-81D9-4825-82AA-E097DC8C9D45}" presName="rootConnector" presStyleLbl="node2" presStyleIdx="0" presStyleCnt="3"/>
      <dgm:spPr/>
    </dgm:pt>
    <dgm:pt modelId="{20A41C01-64A2-4723-A7C4-562FDA19B2F9}" type="pres">
      <dgm:prSet presAssocID="{5EEFFFC6-81D9-4825-82AA-E097DC8C9D45}" presName="hierChild4" presStyleCnt="0"/>
      <dgm:spPr/>
    </dgm:pt>
    <dgm:pt modelId="{5F533B5A-2575-4C4D-9F7A-849A8FB3FE7A}" type="pres">
      <dgm:prSet presAssocID="{5EEFFFC6-81D9-4825-82AA-E097DC8C9D45}" presName="hierChild5" presStyleCnt="0"/>
      <dgm:spPr/>
    </dgm:pt>
    <dgm:pt modelId="{40858CDC-9AFA-4A90-8CC7-F6F0B0EDF378}" type="pres">
      <dgm:prSet presAssocID="{67BF639E-25E7-4FF1-9202-D3FECD894465}" presName="Name37" presStyleLbl="parChTrans1D2" presStyleIdx="1" presStyleCnt="3"/>
      <dgm:spPr/>
    </dgm:pt>
    <dgm:pt modelId="{BAFEAFAD-5666-492F-95FB-BA7E6856BE8C}" type="pres">
      <dgm:prSet presAssocID="{6BBD638E-CE39-4B55-AB9D-BE3194D7D5A6}" presName="hierRoot2" presStyleCnt="0">
        <dgm:presLayoutVars>
          <dgm:hierBranch val="init"/>
        </dgm:presLayoutVars>
      </dgm:prSet>
      <dgm:spPr/>
    </dgm:pt>
    <dgm:pt modelId="{43A37F11-6FA9-43A4-A503-6C004F4744E9}" type="pres">
      <dgm:prSet presAssocID="{6BBD638E-CE39-4B55-AB9D-BE3194D7D5A6}" presName="rootComposite" presStyleCnt="0"/>
      <dgm:spPr/>
    </dgm:pt>
    <dgm:pt modelId="{CC612616-3AB4-4A95-9CA5-5E6DACF0D863}" type="pres">
      <dgm:prSet presAssocID="{6BBD638E-CE39-4B55-AB9D-BE3194D7D5A6}" presName="rootText" presStyleLbl="node2" presStyleIdx="1" presStyleCnt="3" custScaleY="52805">
        <dgm:presLayoutVars>
          <dgm:chPref val="3"/>
        </dgm:presLayoutVars>
      </dgm:prSet>
      <dgm:spPr/>
    </dgm:pt>
    <dgm:pt modelId="{A05AAE6F-F49A-4B2B-9D4D-1C2A9C397CFA}" type="pres">
      <dgm:prSet presAssocID="{6BBD638E-CE39-4B55-AB9D-BE3194D7D5A6}" presName="rootConnector" presStyleLbl="node2" presStyleIdx="1" presStyleCnt="3"/>
      <dgm:spPr/>
    </dgm:pt>
    <dgm:pt modelId="{DEEBA39D-4FEA-4A08-851C-7DE469A16AA1}" type="pres">
      <dgm:prSet presAssocID="{6BBD638E-CE39-4B55-AB9D-BE3194D7D5A6}" presName="hierChild4" presStyleCnt="0"/>
      <dgm:spPr/>
    </dgm:pt>
    <dgm:pt modelId="{A21F2F59-EE26-499B-8CF1-C24421FA2107}" type="pres">
      <dgm:prSet presAssocID="{6BBD638E-CE39-4B55-AB9D-BE3194D7D5A6}" presName="hierChild5" presStyleCnt="0"/>
      <dgm:spPr/>
    </dgm:pt>
    <dgm:pt modelId="{37733A92-82A8-4828-A759-71DEF0258EDF}" type="pres">
      <dgm:prSet presAssocID="{E7449885-67B5-47DA-98E1-F9ED3E8289A7}" presName="Name37" presStyleLbl="parChTrans1D2" presStyleIdx="2" presStyleCnt="3"/>
      <dgm:spPr/>
    </dgm:pt>
    <dgm:pt modelId="{B541BD07-5B90-4377-8D8A-7506108DF4A1}" type="pres">
      <dgm:prSet presAssocID="{B029C254-D7BA-4E3E-BEEC-51EE33ACEC85}" presName="hierRoot2" presStyleCnt="0">
        <dgm:presLayoutVars>
          <dgm:hierBranch val="init"/>
        </dgm:presLayoutVars>
      </dgm:prSet>
      <dgm:spPr/>
    </dgm:pt>
    <dgm:pt modelId="{8E9CBF6F-7446-4267-8378-4E86EFCEF54A}" type="pres">
      <dgm:prSet presAssocID="{B029C254-D7BA-4E3E-BEEC-51EE33ACEC85}" presName="rootComposite" presStyleCnt="0"/>
      <dgm:spPr/>
    </dgm:pt>
    <dgm:pt modelId="{41BD24B7-1FB5-4569-8B19-E9BD164FA50A}" type="pres">
      <dgm:prSet presAssocID="{B029C254-D7BA-4E3E-BEEC-51EE33ACEC85}" presName="rootText" presStyleLbl="node2" presStyleIdx="2" presStyleCnt="3" custScaleY="57267">
        <dgm:presLayoutVars>
          <dgm:chPref val="3"/>
        </dgm:presLayoutVars>
      </dgm:prSet>
      <dgm:spPr/>
    </dgm:pt>
    <dgm:pt modelId="{0F58094F-B4DB-423A-AFD0-71F734AD104F}" type="pres">
      <dgm:prSet presAssocID="{B029C254-D7BA-4E3E-BEEC-51EE33ACEC85}" presName="rootConnector" presStyleLbl="node2" presStyleIdx="2" presStyleCnt="3"/>
      <dgm:spPr/>
    </dgm:pt>
    <dgm:pt modelId="{B1D539D7-1251-4298-AF82-712636CFED1F}" type="pres">
      <dgm:prSet presAssocID="{B029C254-D7BA-4E3E-BEEC-51EE33ACEC85}" presName="hierChild4" presStyleCnt="0"/>
      <dgm:spPr/>
    </dgm:pt>
    <dgm:pt modelId="{0251C5B6-5E8C-4BDD-A589-07A117EE6DC0}" type="pres">
      <dgm:prSet presAssocID="{B029C254-D7BA-4E3E-BEEC-51EE33ACEC85}" presName="hierChild5" presStyleCnt="0"/>
      <dgm:spPr/>
    </dgm:pt>
    <dgm:pt modelId="{CFBE4EF3-EACA-4985-AFFC-DA27BDF695F3}" type="pres">
      <dgm:prSet presAssocID="{AFA0913C-B87C-4773-8429-AFB9503C4A6A}" presName="hierChild3" presStyleCnt="0"/>
      <dgm:spPr/>
    </dgm:pt>
  </dgm:ptLst>
  <dgm:cxnLst>
    <dgm:cxn modelId="{2A463F0A-7F18-49BB-AFEE-0ACEE2FE4E71}" type="presOf" srcId="{6BBD638E-CE39-4B55-AB9D-BE3194D7D5A6}" destId="{A05AAE6F-F49A-4B2B-9D4D-1C2A9C397CFA}" srcOrd="1" destOrd="0" presId="urn:microsoft.com/office/officeart/2005/8/layout/orgChart1"/>
    <dgm:cxn modelId="{1286E313-7E23-42C2-9778-1ED7D51F1F53}" srcId="{740E88F5-754E-4B34-AAE5-9E178A92DF61}" destId="{AFA0913C-B87C-4773-8429-AFB9503C4A6A}" srcOrd="0" destOrd="0" parTransId="{EF7EBF2B-A911-40AA-8F73-7AEC168E0212}" sibTransId="{190B7587-FE38-449F-80D7-30C26D5DEF71}"/>
    <dgm:cxn modelId="{68AE4D1F-945A-4352-A7E1-9504D86329E5}" type="presOf" srcId="{B029C254-D7BA-4E3E-BEEC-51EE33ACEC85}" destId="{41BD24B7-1FB5-4569-8B19-E9BD164FA50A}" srcOrd="0" destOrd="0" presId="urn:microsoft.com/office/officeart/2005/8/layout/orgChart1"/>
    <dgm:cxn modelId="{6205A931-150C-4ACC-A1EE-4F361F622EB0}" type="presOf" srcId="{DB2C2DA1-070E-40BC-AFEF-A53D4552E496}" destId="{A7C48162-3E47-4398-B1F1-F847860396BF}" srcOrd="0" destOrd="0" presId="urn:microsoft.com/office/officeart/2005/8/layout/orgChart1"/>
    <dgm:cxn modelId="{2869875E-6A64-4DE4-AE30-0BCCC03A5658}" type="presOf" srcId="{AFA0913C-B87C-4773-8429-AFB9503C4A6A}" destId="{C5041C87-9B21-4E5D-9CB2-FE0D38190D06}" srcOrd="1" destOrd="0" presId="urn:microsoft.com/office/officeart/2005/8/layout/orgChart1"/>
    <dgm:cxn modelId="{7FDB4467-65F9-4C57-98AA-A0B439C879CD}" srcId="{AFA0913C-B87C-4773-8429-AFB9503C4A6A}" destId="{B029C254-D7BA-4E3E-BEEC-51EE33ACEC85}" srcOrd="2" destOrd="0" parTransId="{E7449885-67B5-47DA-98E1-F9ED3E8289A7}" sibTransId="{D80089DE-86E6-416C-86B1-313C2973502A}"/>
    <dgm:cxn modelId="{33D7B84B-D66E-4B44-A6B1-467A63B7CBB7}" type="presOf" srcId="{67BF639E-25E7-4FF1-9202-D3FECD894465}" destId="{40858CDC-9AFA-4A90-8CC7-F6F0B0EDF378}" srcOrd="0" destOrd="0" presId="urn:microsoft.com/office/officeart/2005/8/layout/orgChart1"/>
    <dgm:cxn modelId="{C760F38D-78F3-4B2D-98AD-B99853D8F61A}" srcId="{AFA0913C-B87C-4773-8429-AFB9503C4A6A}" destId="{5EEFFFC6-81D9-4825-82AA-E097DC8C9D45}" srcOrd="0" destOrd="0" parTransId="{DB2C2DA1-070E-40BC-AFEF-A53D4552E496}" sibTransId="{C8C1B3DC-B144-401B-A91B-601D6151DEDF}"/>
    <dgm:cxn modelId="{99D915B5-7D23-4772-9400-4CF888816A71}" type="presOf" srcId="{AFA0913C-B87C-4773-8429-AFB9503C4A6A}" destId="{FD718EAB-CC3B-4F78-8DBB-698A4B264678}" srcOrd="0" destOrd="0" presId="urn:microsoft.com/office/officeart/2005/8/layout/orgChart1"/>
    <dgm:cxn modelId="{7445EACD-8F11-49A8-A63D-51E2C36D9877}" type="presOf" srcId="{5EEFFFC6-81D9-4825-82AA-E097DC8C9D45}" destId="{53C92824-5BE4-43C4-8A53-321E943FC660}" srcOrd="1" destOrd="0" presId="urn:microsoft.com/office/officeart/2005/8/layout/orgChart1"/>
    <dgm:cxn modelId="{BE4F28D9-0315-408F-8110-41B28AB8503E}" type="presOf" srcId="{5EEFFFC6-81D9-4825-82AA-E097DC8C9D45}" destId="{48D48F02-7210-4B2F-94A2-03E5FCCE5AEA}" srcOrd="0" destOrd="0" presId="urn:microsoft.com/office/officeart/2005/8/layout/orgChart1"/>
    <dgm:cxn modelId="{EC9CCAEB-5AD0-4083-8241-306ADCBB69D1}" type="presOf" srcId="{6BBD638E-CE39-4B55-AB9D-BE3194D7D5A6}" destId="{CC612616-3AB4-4A95-9CA5-5E6DACF0D863}" srcOrd="0" destOrd="0" presId="urn:microsoft.com/office/officeart/2005/8/layout/orgChart1"/>
    <dgm:cxn modelId="{597A76F1-569B-48E6-B83C-38B219447D48}" srcId="{AFA0913C-B87C-4773-8429-AFB9503C4A6A}" destId="{6BBD638E-CE39-4B55-AB9D-BE3194D7D5A6}" srcOrd="1" destOrd="0" parTransId="{67BF639E-25E7-4FF1-9202-D3FECD894465}" sibTransId="{1F4AF158-5E2C-4E41-8935-D3042B44BE19}"/>
    <dgm:cxn modelId="{D9EE4BF6-4448-4D3A-BE06-0651A810C939}" type="presOf" srcId="{B029C254-D7BA-4E3E-BEEC-51EE33ACEC85}" destId="{0F58094F-B4DB-423A-AFD0-71F734AD104F}" srcOrd="1" destOrd="0" presId="urn:microsoft.com/office/officeart/2005/8/layout/orgChart1"/>
    <dgm:cxn modelId="{30DF3CF8-6A5B-443F-8D45-C96C3BC6E427}" type="presOf" srcId="{E7449885-67B5-47DA-98E1-F9ED3E8289A7}" destId="{37733A92-82A8-4828-A759-71DEF0258EDF}" srcOrd="0" destOrd="0" presId="urn:microsoft.com/office/officeart/2005/8/layout/orgChart1"/>
    <dgm:cxn modelId="{5BA70CFD-6F05-42C2-AC83-1B1E0D48779F}" type="presOf" srcId="{740E88F5-754E-4B34-AAE5-9E178A92DF61}" destId="{18EF5242-C2D7-4720-8DCA-144558E56DC9}" srcOrd="0" destOrd="0" presId="urn:microsoft.com/office/officeart/2005/8/layout/orgChart1"/>
    <dgm:cxn modelId="{9FF85793-D37D-43C8-89A2-D2588859FB94}" type="presParOf" srcId="{18EF5242-C2D7-4720-8DCA-144558E56DC9}" destId="{B8343772-FF6B-4D1B-9F6B-DEFC1B494C71}" srcOrd="0" destOrd="0" presId="urn:microsoft.com/office/officeart/2005/8/layout/orgChart1"/>
    <dgm:cxn modelId="{8DD000F5-564B-4BC5-8EF9-4604962A487A}" type="presParOf" srcId="{B8343772-FF6B-4D1B-9F6B-DEFC1B494C71}" destId="{247C3069-7AB9-4D36-A534-AAC6696A7E17}" srcOrd="0" destOrd="0" presId="urn:microsoft.com/office/officeart/2005/8/layout/orgChart1"/>
    <dgm:cxn modelId="{D1856F2F-FE23-4A41-9F51-D4E8FCE0E414}" type="presParOf" srcId="{247C3069-7AB9-4D36-A534-AAC6696A7E17}" destId="{FD718EAB-CC3B-4F78-8DBB-698A4B264678}" srcOrd="0" destOrd="0" presId="urn:microsoft.com/office/officeart/2005/8/layout/orgChart1"/>
    <dgm:cxn modelId="{B185D642-1988-4D44-9FA1-FB8883B56B1F}" type="presParOf" srcId="{247C3069-7AB9-4D36-A534-AAC6696A7E17}" destId="{C5041C87-9B21-4E5D-9CB2-FE0D38190D06}" srcOrd="1" destOrd="0" presId="urn:microsoft.com/office/officeart/2005/8/layout/orgChart1"/>
    <dgm:cxn modelId="{6491B2E4-39BB-4E9E-8B4B-31012B27B169}" type="presParOf" srcId="{B8343772-FF6B-4D1B-9F6B-DEFC1B494C71}" destId="{4DB1EFB8-4463-4C00-BC29-71B8ABC3E257}" srcOrd="1" destOrd="0" presId="urn:microsoft.com/office/officeart/2005/8/layout/orgChart1"/>
    <dgm:cxn modelId="{FBF7280E-F3D4-4555-82E1-C64F560026BE}" type="presParOf" srcId="{4DB1EFB8-4463-4C00-BC29-71B8ABC3E257}" destId="{A7C48162-3E47-4398-B1F1-F847860396BF}" srcOrd="0" destOrd="0" presId="urn:microsoft.com/office/officeart/2005/8/layout/orgChart1"/>
    <dgm:cxn modelId="{D2BEF7CB-326B-4D01-9CD0-2BF1D824EBC3}" type="presParOf" srcId="{4DB1EFB8-4463-4C00-BC29-71B8ABC3E257}" destId="{BC24AFA3-10B6-45FD-8EA6-38986A842444}" srcOrd="1" destOrd="0" presId="urn:microsoft.com/office/officeart/2005/8/layout/orgChart1"/>
    <dgm:cxn modelId="{F0E10843-5BBC-4DD1-8C90-7FA8CB33633A}" type="presParOf" srcId="{BC24AFA3-10B6-45FD-8EA6-38986A842444}" destId="{DCA88FB0-05C4-4221-AA90-36E33494E81E}" srcOrd="0" destOrd="0" presId="urn:microsoft.com/office/officeart/2005/8/layout/orgChart1"/>
    <dgm:cxn modelId="{62F3EF01-2EB5-4853-A8B3-8C688951D35B}" type="presParOf" srcId="{DCA88FB0-05C4-4221-AA90-36E33494E81E}" destId="{48D48F02-7210-4B2F-94A2-03E5FCCE5AEA}" srcOrd="0" destOrd="0" presId="urn:microsoft.com/office/officeart/2005/8/layout/orgChart1"/>
    <dgm:cxn modelId="{3343D2D6-EBB1-45FC-A0A2-EBFB1533029A}" type="presParOf" srcId="{DCA88FB0-05C4-4221-AA90-36E33494E81E}" destId="{53C92824-5BE4-43C4-8A53-321E943FC660}" srcOrd="1" destOrd="0" presId="urn:microsoft.com/office/officeart/2005/8/layout/orgChart1"/>
    <dgm:cxn modelId="{AF4B4100-04D9-418C-AD42-65C17C53B7B1}" type="presParOf" srcId="{BC24AFA3-10B6-45FD-8EA6-38986A842444}" destId="{20A41C01-64A2-4723-A7C4-562FDA19B2F9}" srcOrd="1" destOrd="0" presId="urn:microsoft.com/office/officeart/2005/8/layout/orgChart1"/>
    <dgm:cxn modelId="{CCB9DEB1-4440-4E56-A6A0-209BE5674D78}" type="presParOf" srcId="{BC24AFA3-10B6-45FD-8EA6-38986A842444}" destId="{5F533B5A-2575-4C4D-9F7A-849A8FB3FE7A}" srcOrd="2" destOrd="0" presId="urn:microsoft.com/office/officeart/2005/8/layout/orgChart1"/>
    <dgm:cxn modelId="{5179C146-D5C0-48DD-A3AC-B8F30BB740A1}" type="presParOf" srcId="{4DB1EFB8-4463-4C00-BC29-71B8ABC3E257}" destId="{40858CDC-9AFA-4A90-8CC7-F6F0B0EDF378}" srcOrd="2" destOrd="0" presId="urn:microsoft.com/office/officeart/2005/8/layout/orgChart1"/>
    <dgm:cxn modelId="{7940BE5F-73AE-4FD2-9634-8971A2588B7F}" type="presParOf" srcId="{4DB1EFB8-4463-4C00-BC29-71B8ABC3E257}" destId="{BAFEAFAD-5666-492F-95FB-BA7E6856BE8C}" srcOrd="3" destOrd="0" presId="urn:microsoft.com/office/officeart/2005/8/layout/orgChart1"/>
    <dgm:cxn modelId="{57807617-A151-426B-9CE0-00D061CF0690}" type="presParOf" srcId="{BAFEAFAD-5666-492F-95FB-BA7E6856BE8C}" destId="{43A37F11-6FA9-43A4-A503-6C004F4744E9}" srcOrd="0" destOrd="0" presId="urn:microsoft.com/office/officeart/2005/8/layout/orgChart1"/>
    <dgm:cxn modelId="{C356552D-57E1-4535-BF78-19B4AEFB2031}" type="presParOf" srcId="{43A37F11-6FA9-43A4-A503-6C004F4744E9}" destId="{CC612616-3AB4-4A95-9CA5-5E6DACF0D863}" srcOrd="0" destOrd="0" presId="urn:microsoft.com/office/officeart/2005/8/layout/orgChart1"/>
    <dgm:cxn modelId="{8B94EA0A-1E19-41A7-8860-F70F9ADA51FE}" type="presParOf" srcId="{43A37F11-6FA9-43A4-A503-6C004F4744E9}" destId="{A05AAE6F-F49A-4B2B-9D4D-1C2A9C397CFA}" srcOrd="1" destOrd="0" presId="urn:microsoft.com/office/officeart/2005/8/layout/orgChart1"/>
    <dgm:cxn modelId="{F0E05621-48A4-4AEE-8CF2-6D2EC0B66397}" type="presParOf" srcId="{BAFEAFAD-5666-492F-95FB-BA7E6856BE8C}" destId="{DEEBA39D-4FEA-4A08-851C-7DE469A16AA1}" srcOrd="1" destOrd="0" presId="urn:microsoft.com/office/officeart/2005/8/layout/orgChart1"/>
    <dgm:cxn modelId="{6B30B3D5-3F03-4A73-8ABB-953C270AA653}" type="presParOf" srcId="{BAFEAFAD-5666-492F-95FB-BA7E6856BE8C}" destId="{A21F2F59-EE26-499B-8CF1-C24421FA2107}" srcOrd="2" destOrd="0" presId="urn:microsoft.com/office/officeart/2005/8/layout/orgChart1"/>
    <dgm:cxn modelId="{94F13F59-5F5B-4539-AB50-02EC4BB6554C}" type="presParOf" srcId="{4DB1EFB8-4463-4C00-BC29-71B8ABC3E257}" destId="{37733A92-82A8-4828-A759-71DEF0258EDF}" srcOrd="4" destOrd="0" presId="urn:microsoft.com/office/officeart/2005/8/layout/orgChart1"/>
    <dgm:cxn modelId="{1D07368A-E8DE-4473-8151-A28129804A62}" type="presParOf" srcId="{4DB1EFB8-4463-4C00-BC29-71B8ABC3E257}" destId="{B541BD07-5B90-4377-8D8A-7506108DF4A1}" srcOrd="5" destOrd="0" presId="urn:microsoft.com/office/officeart/2005/8/layout/orgChart1"/>
    <dgm:cxn modelId="{D87AA282-78D1-44C4-AEBD-EDEC64279841}" type="presParOf" srcId="{B541BD07-5B90-4377-8D8A-7506108DF4A1}" destId="{8E9CBF6F-7446-4267-8378-4E86EFCEF54A}" srcOrd="0" destOrd="0" presId="urn:microsoft.com/office/officeart/2005/8/layout/orgChart1"/>
    <dgm:cxn modelId="{FCADB3C4-DAF8-43DC-BB25-DAAA50FBA2DC}" type="presParOf" srcId="{8E9CBF6F-7446-4267-8378-4E86EFCEF54A}" destId="{41BD24B7-1FB5-4569-8B19-E9BD164FA50A}" srcOrd="0" destOrd="0" presId="urn:microsoft.com/office/officeart/2005/8/layout/orgChart1"/>
    <dgm:cxn modelId="{E38C24F2-9AB2-41A6-B55A-B6C1E967A2D1}" type="presParOf" srcId="{8E9CBF6F-7446-4267-8378-4E86EFCEF54A}" destId="{0F58094F-B4DB-423A-AFD0-71F734AD104F}" srcOrd="1" destOrd="0" presId="urn:microsoft.com/office/officeart/2005/8/layout/orgChart1"/>
    <dgm:cxn modelId="{B873F373-BA36-474E-BAD6-1B030151320C}" type="presParOf" srcId="{B541BD07-5B90-4377-8D8A-7506108DF4A1}" destId="{B1D539D7-1251-4298-AF82-712636CFED1F}" srcOrd="1" destOrd="0" presId="urn:microsoft.com/office/officeart/2005/8/layout/orgChart1"/>
    <dgm:cxn modelId="{AA296D34-2FA1-4CC4-A93F-5B63BDCB008A}" type="presParOf" srcId="{B541BD07-5B90-4377-8D8A-7506108DF4A1}" destId="{0251C5B6-5E8C-4BDD-A589-07A117EE6DC0}" srcOrd="2" destOrd="0" presId="urn:microsoft.com/office/officeart/2005/8/layout/orgChart1"/>
    <dgm:cxn modelId="{0A520CE4-1052-4610-A73B-01710A5D16D8}" type="presParOf" srcId="{B8343772-FF6B-4D1B-9F6B-DEFC1B494C71}" destId="{CFBE4EF3-EACA-4985-AFFC-DA27BDF695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33A92-82A8-4828-A759-71DEF0258EDF}">
      <dsp:nvSpPr>
        <dsp:cNvPr id="0" name=""/>
        <dsp:cNvSpPr/>
      </dsp:nvSpPr>
      <dsp:spPr>
        <a:xfrm>
          <a:off x="5493434" y="1736124"/>
          <a:ext cx="3886644" cy="674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270"/>
              </a:lnTo>
              <a:lnTo>
                <a:pt x="3886644" y="337270"/>
              </a:lnTo>
              <a:lnTo>
                <a:pt x="3886644" y="674541"/>
              </a:lnTo>
            </a:path>
          </a:pathLst>
        </a:custGeom>
        <a:noFill/>
        <a:ln w="57150" cap="rnd" cmpd="sng" algn="ctr">
          <a:solidFill>
            <a:srgbClr val="FFFF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58CDC-9AFA-4A90-8CC7-F6F0B0EDF378}">
      <dsp:nvSpPr>
        <dsp:cNvPr id="0" name=""/>
        <dsp:cNvSpPr/>
      </dsp:nvSpPr>
      <dsp:spPr>
        <a:xfrm>
          <a:off x="5447714" y="1736124"/>
          <a:ext cx="91440" cy="674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4541"/>
              </a:lnTo>
            </a:path>
          </a:pathLst>
        </a:custGeom>
        <a:noFill/>
        <a:ln w="57150" cap="rnd" cmpd="sng" algn="ctr">
          <a:solidFill>
            <a:srgbClr val="FFFF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48162-3E47-4398-B1F1-F847860396BF}">
      <dsp:nvSpPr>
        <dsp:cNvPr id="0" name=""/>
        <dsp:cNvSpPr/>
      </dsp:nvSpPr>
      <dsp:spPr>
        <a:xfrm>
          <a:off x="1606789" y="1736124"/>
          <a:ext cx="3886644" cy="674541"/>
        </a:xfrm>
        <a:custGeom>
          <a:avLst/>
          <a:gdLst/>
          <a:ahLst/>
          <a:cxnLst/>
          <a:rect l="0" t="0" r="0" b="0"/>
          <a:pathLst>
            <a:path>
              <a:moveTo>
                <a:pt x="3886644" y="0"/>
              </a:moveTo>
              <a:lnTo>
                <a:pt x="3886644" y="337270"/>
              </a:lnTo>
              <a:lnTo>
                <a:pt x="0" y="337270"/>
              </a:lnTo>
              <a:lnTo>
                <a:pt x="0" y="674541"/>
              </a:lnTo>
            </a:path>
          </a:pathLst>
        </a:custGeom>
        <a:noFill/>
        <a:ln w="57150" cap="rnd" cmpd="sng" algn="ctr">
          <a:solidFill>
            <a:srgbClr val="FFFF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18EAB-CC3B-4F78-8DBB-698A4B264678}">
      <dsp:nvSpPr>
        <dsp:cNvPr id="0" name=""/>
        <dsp:cNvSpPr/>
      </dsp:nvSpPr>
      <dsp:spPr>
        <a:xfrm>
          <a:off x="3887382" y="980397"/>
          <a:ext cx="3212103" cy="755727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my‡hvM</a:t>
          </a:r>
          <a:r>
            <a:rPr lang="en-US" sz="4400" b="1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e¨q</a:t>
          </a:r>
          <a:endParaRPr lang="en-US" sz="4400" b="1" kern="1200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sp:txBody>
      <dsp:txXfrm>
        <a:off x="3887382" y="980397"/>
        <a:ext cx="3212103" cy="755727"/>
      </dsp:txXfrm>
    </dsp:sp>
    <dsp:sp modelId="{48D48F02-7210-4B2F-94A2-03E5FCCE5AEA}">
      <dsp:nvSpPr>
        <dsp:cNvPr id="0" name=""/>
        <dsp:cNvSpPr/>
      </dsp:nvSpPr>
      <dsp:spPr>
        <a:xfrm>
          <a:off x="737" y="2410666"/>
          <a:ext cx="3212103" cy="1020517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µ</a:t>
          </a:r>
          <a:r>
            <a:rPr lang="en-US" sz="3600" b="1" kern="1200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gea©gvb</a:t>
          </a:r>
          <a:r>
            <a:rPr lang="en-US" sz="3600" b="1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my‡hvM</a:t>
          </a:r>
          <a:r>
            <a:rPr lang="en-US" sz="3600" b="1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e¨q</a:t>
          </a:r>
          <a:endParaRPr lang="en-US" sz="3600" b="1" kern="1200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sp:txBody>
      <dsp:txXfrm>
        <a:off x="737" y="2410666"/>
        <a:ext cx="3212103" cy="1020517"/>
      </dsp:txXfrm>
    </dsp:sp>
    <dsp:sp modelId="{CC612616-3AB4-4A95-9CA5-5E6DACF0D863}">
      <dsp:nvSpPr>
        <dsp:cNvPr id="0" name=""/>
        <dsp:cNvSpPr/>
      </dsp:nvSpPr>
      <dsp:spPr>
        <a:xfrm>
          <a:off x="3887382" y="2410666"/>
          <a:ext cx="3212103" cy="848075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µ</a:t>
          </a:r>
          <a:r>
            <a:rPr lang="en-US" sz="3600" b="1" kern="1200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gn«vmgvb</a:t>
          </a:r>
          <a:r>
            <a:rPr lang="en-US" sz="3600" b="1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my‡hvM</a:t>
          </a:r>
          <a:r>
            <a:rPr lang="en-US" sz="3600" b="1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e¨q</a:t>
          </a:r>
          <a:endParaRPr lang="en-US" sz="3600" b="1" kern="1200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sp:txBody>
      <dsp:txXfrm>
        <a:off x="3887382" y="2410666"/>
        <a:ext cx="3212103" cy="848075"/>
      </dsp:txXfrm>
    </dsp:sp>
    <dsp:sp modelId="{41BD24B7-1FB5-4569-8B19-E9BD164FA50A}">
      <dsp:nvSpPr>
        <dsp:cNvPr id="0" name=""/>
        <dsp:cNvSpPr/>
      </dsp:nvSpPr>
      <dsp:spPr>
        <a:xfrm>
          <a:off x="7774027" y="2410666"/>
          <a:ext cx="3212103" cy="919737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w¯’</a:t>
          </a:r>
          <a:r>
            <a:rPr lang="en-US" sz="3600" b="1" kern="1200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i</a:t>
          </a:r>
          <a:r>
            <a:rPr lang="en-US" sz="3600" b="1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my‡hvM</a:t>
          </a:r>
          <a:r>
            <a:rPr lang="en-US" sz="3600" b="1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e¨q</a:t>
          </a:r>
          <a:endParaRPr lang="en-US" sz="3600" b="1" kern="1200" dirty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sp:txBody>
      <dsp:txXfrm>
        <a:off x="7774027" y="2410666"/>
        <a:ext cx="3212103" cy="919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761D-2E23-4FD4-BC6F-849025EAF3C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7BD9C11-367D-417C-A1F4-DC42A498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29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761D-2E23-4FD4-BC6F-849025EAF3C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BD9C11-367D-417C-A1F4-DC42A498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5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761D-2E23-4FD4-BC6F-849025EAF3C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BD9C11-367D-417C-A1F4-DC42A49876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694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761D-2E23-4FD4-BC6F-849025EAF3C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BD9C11-367D-417C-A1F4-DC42A498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761D-2E23-4FD4-BC6F-849025EAF3C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BD9C11-367D-417C-A1F4-DC42A498765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8679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761D-2E23-4FD4-BC6F-849025EAF3C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BD9C11-367D-417C-A1F4-DC42A498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80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761D-2E23-4FD4-BC6F-849025EAF3C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9C11-367D-417C-A1F4-DC42A498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77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761D-2E23-4FD4-BC6F-849025EAF3C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9C11-367D-417C-A1F4-DC42A498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0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761D-2E23-4FD4-BC6F-849025EAF3C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9C11-367D-417C-A1F4-DC42A498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6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761D-2E23-4FD4-BC6F-849025EAF3C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BD9C11-367D-417C-A1F4-DC42A498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7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761D-2E23-4FD4-BC6F-849025EAF3C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BD9C11-367D-417C-A1F4-DC42A498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02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761D-2E23-4FD4-BC6F-849025EAF3C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BD9C11-367D-417C-A1F4-DC42A498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71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761D-2E23-4FD4-BC6F-849025EAF3C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9C11-367D-417C-A1F4-DC42A498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9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761D-2E23-4FD4-BC6F-849025EAF3C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9C11-367D-417C-A1F4-DC42A498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34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761D-2E23-4FD4-BC6F-849025EAF3C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9C11-367D-417C-A1F4-DC42A498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80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761D-2E23-4FD4-BC6F-849025EAF3C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BD9C11-367D-417C-A1F4-DC42A498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3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5761D-2E23-4FD4-BC6F-849025EAF3C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7BD9C11-367D-417C-A1F4-DC42A498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0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E3FC-86EC-40B6-9B5E-EB6134EE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0E11B-8F7F-46A5-AD0A-7CC69CD61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98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6226F-70EA-4413-9BC1-48E5B6F90EF7}"/>
              </a:ext>
            </a:extLst>
          </p:cNvPr>
          <p:cNvSpPr txBox="1"/>
          <p:nvPr/>
        </p:nvSpPr>
        <p:spPr>
          <a:xfrm>
            <a:off x="901779" y="1313358"/>
            <a:ext cx="5925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wZb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-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D743E2-16EE-4F59-BA13-E4E96529F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649410"/>
              </p:ext>
            </p:extLst>
          </p:nvPr>
        </p:nvGraphicFramePr>
        <p:xfrm>
          <a:off x="407963" y="1313358"/>
          <a:ext cx="10986868" cy="4411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037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BA979D0-34EB-48E0-8DF3-AF3FDFD44F24}"/>
              </a:ext>
            </a:extLst>
          </p:cNvPr>
          <p:cNvSpPr/>
          <p:nvPr/>
        </p:nvSpPr>
        <p:spPr>
          <a:xfrm>
            <a:off x="1690255" y="1681356"/>
            <a:ext cx="4177146" cy="417911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1828800" y="304800"/>
            <a:ext cx="8424672" cy="11430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81200" y="609601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ক্রম</a:t>
            </a:r>
            <a:r>
              <a:rPr lang="bn-BD" sz="3600" b="1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বর্ধমান</a:t>
            </a:r>
            <a:r>
              <a:rPr lang="en-US" sz="3600" b="1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3600" b="1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সুযোগ</a:t>
            </a:r>
            <a:r>
              <a:rPr lang="en-US" sz="3600" b="1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3600" b="1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ব্যয়</a:t>
            </a:r>
            <a:endParaRPr lang="bn-IN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172200" y="4191000"/>
            <a:ext cx="4114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" name="Rectangle 92"/>
          <p:cNvSpPr>
            <a:spLocks noChangeArrowheads="1"/>
          </p:cNvSpPr>
          <p:nvPr/>
        </p:nvSpPr>
        <p:spPr bwMode="auto">
          <a:xfrm>
            <a:off x="6324600" y="4191000"/>
            <a:ext cx="3886200" cy="2308324"/>
          </a:xfrm>
          <a:prstGeom prst="rect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প্রদত্ত</a:t>
            </a:r>
            <a:r>
              <a:rPr lang="en-US" sz="2400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রেখা</a:t>
            </a:r>
            <a:r>
              <a:rPr lang="en-US" sz="2400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চিত্রে</a:t>
            </a:r>
            <a:r>
              <a:rPr lang="en-US" sz="2400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দেখা</a:t>
            </a:r>
            <a:r>
              <a:rPr lang="en-US" sz="2400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যায়</a:t>
            </a:r>
            <a:r>
              <a:rPr lang="en-US" sz="2400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X </a:t>
            </a:r>
            <a:r>
              <a:rPr lang="en-US" sz="2400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দ্রব্যের</a:t>
            </a:r>
            <a:r>
              <a:rPr lang="en-US" sz="2400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প্রতিবারই</a:t>
            </a:r>
            <a:r>
              <a:rPr lang="en-US" sz="2400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একই</a:t>
            </a:r>
            <a:r>
              <a:rPr lang="en-US" sz="2400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পরিমান</a:t>
            </a:r>
            <a:r>
              <a:rPr lang="en-US" sz="2400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উৎপাদন</a:t>
            </a:r>
            <a:r>
              <a:rPr lang="en-US" sz="2400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বৃদ্ধির</a:t>
            </a:r>
            <a:r>
              <a:rPr lang="en-US" sz="2400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জন্য</a:t>
            </a:r>
            <a:r>
              <a:rPr lang="en-US" sz="2400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Y </a:t>
            </a:r>
            <a:r>
              <a:rPr lang="en-US" sz="2400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দ্রব্যের</a:t>
            </a:r>
            <a:r>
              <a:rPr lang="en-US" sz="2400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উৎপাদন</a:t>
            </a:r>
            <a:r>
              <a:rPr lang="en-US" sz="2400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ক্রমশ</a:t>
            </a:r>
            <a:r>
              <a:rPr lang="en-US" sz="2400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বেশী</a:t>
            </a:r>
            <a:r>
              <a:rPr lang="en-US" sz="2400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পরিমান</a:t>
            </a:r>
            <a:r>
              <a:rPr lang="en-US" sz="2400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ত্যাগ</a:t>
            </a:r>
            <a:r>
              <a:rPr lang="en-US" sz="2400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করতে</a:t>
            </a:r>
            <a:r>
              <a:rPr lang="en-US" sz="2400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হচ্ছে</a:t>
            </a:r>
            <a:r>
              <a:rPr lang="hi-IN" sz="2400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।</a:t>
            </a:r>
            <a:endParaRPr lang="hi-IN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348CD9-6AFD-4801-B2D0-046F77E779E4}"/>
              </a:ext>
            </a:extLst>
          </p:cNvPr>
          <p:cNvGrpSpPr/>
          <p:nvPr/>
        </p:nvGrpSpPr>
        <p:grpSpPr>
          <a:xfrm>
            <a:off x="2198485" y="1681356"/>
            <a:ext cx="3618444" cy="4052520"/>
            <a:chOff x="2198485" y="1681356"/>
            <a:chExt cx="3618444" cy="40525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D3829E2-F704-459A-A215-EA83AE402A2A}"/>
                </a:ext>
              </a:extLst>
            </p:cNvPr>
            <p:cNvGrpSpPr/>
            <p:nvPr/>
          </p:nvGrpSpPr>
          <p:grpSpPr>
            <a:xfrm>
              <a:off x="2590006" y="1905794"/>
              <a:ext cx="2972594" cy="3456620"/>
              <a:chOff x="2590006" y="1905794"/>
              <a:chExt cx="2972594" cy="3456620"/>
            </a:xfrm>
          </p:grpSpPr>
          <p:cxnSp>
            <p:nvCxnSpPr>
              <p:cNvPr id="106" name="Straight Arrow Connector 105"/>
              <p:cNvCxnSpPr/>
              <p:nvPr/>
            </p:nvCxnSpPr>
            <p:spPr>
              <a:xfrm rot="5400000" flipH="1" flipV="1">
                <a:off x="876300" y="3619500"/>
                <a:ext cx="3429000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2590800" y="5334000"/>
                <a:ext cx="2971800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2590800" y="4267200"/>
                <a:ext cx="16002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3657600" y="4800600"/>
                <a:ext cx="10668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2590800" y="3505200"/>
                <a:ext cx="11430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2819400" y="4419600"/>
                <a:ext cx="18288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2171700" y="4152900"/>
                <a:ext cx="23622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590800" y="2971800"/>
                <a:ext cx="7620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1600200" y="3962400"/>
                <a:ext cx="27432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2590800" y="2590800"/>
                <a:ext cx="3810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Freeform 129"/>
              <p:cNvSpPr/>
              <p:nvPr/>
            </p:nvSpPr>
            <p:spPr>
              <a:xfrm>
                <a:off x="2608882" y="2433234"/>
                <a:ext cx="1968285" cy="2929180"/>
              </a:xfrm>
              <a:custGeom>
                <a:avLst/>
                <a:gdLst>
                  <a:gd name="connsiteX0" fmla="*/ 0 w 1968285"/>
                  <a:gd name="connsiteY0" fmla="*/ 0 h 2929180"/>
                  <a:gd name="connsiteX1" fmla="*/ 402956 w 1968285"/>
                  <a:gd name="connsiteY1" fmla="*/ 185980 h 2929180"/>
                  <a:gd name="connsiteX2" fmla="*/ 759417 w 1968285"/>
                  <a:gd name="connsiteY2" fmla="*/ 557939 h 2929180"/>
                  <a:gd name="connsiteX3" fmla="*/ 1224366 w 1968285"/>
                  <a:gd name="connsiteY3" fmla="*/ 1208868 h 2929180"/>
                  <a:gd name="connsiteX4" fmla="*/ 1611824 w 1968285"/>
                  <a:gd name="connsiteY4" fmla="*/ 1875295 h 2929180"/>
                  <a:gd name="connsiteX5" fmla="*/ 1968285 w 1968285"/>
                  <a:gd name="connsiteY5" fmla="*/ 2929180 h 2929180"/>
                  <a:gd name="connsiteX6" fmla="*/ 1968285 w 1968285"/>
                  <a:gd name="connsiteY6" fmla="*/ 2929180 h 2929180"/>
                  <a:gd name="connsiteX7" fmla="*/ 1968285 w 1968285"/>
                  <a:gd name="connsiteY7" fmla="*/ 2929180 h 2929180"/>
                  <a:gd name="connsiteX8" fmla="*/ 1968285 w 1968285"/>
                  <a:gd name="connsiteY8" fmla="*/ 2929180 h 2929180"/>
                  <a:gd name="connsiteX9" fmla="*/ 1968285 w 1968285"/>
                  <a:gd name="connsiteY9" fmla="*/ 2929180 h 2929180"/>
                  <a:gd name="connsiteX10" fmla="*/ 1968285 w 1968285"/>
                  <a:gd name="connsiteY10" fmla="*/ 2929180 h 2929180"/>
                  <a:gd name="connsiteX11" fmla="*/ 1968285 w 1968285"/>
                  <a:gd name="connsiteY11" fmla="*/ 2929180 h 2929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68285" h="2929180">
                    <a:moveTo>
                      <a:pt x="0" y="0"/>
                    </a:moveTo>
                    <a:cubicBezTo>
                      <a:pt x="138193" y="46495"/>
                      <a:pt x="276387" y="92990"/>
                      <a:pt x="402956" y="185980"/>
                    </a:cubicBezTo>
                    <a:cubicBezTo>
                      <a:pt x="529525" y="278970"/>
                      <a:pt x="622515" y="387458"/>
                      <a:pt x="759417" y="557939"/>
                    </a:cubicBezTo>
                    <a:cubicBezTo>
                      <a:pt x="896319" y="728420"/>
                      <a:pt x="1082298" y="989309"/>
                      <a:pt x="1224366" y="1208868"/>
                    </a:cubicBezTo>
                    <a:cubicBezTo>
                      <a:pt x="1366434" y="1428427"/>
                      <a:pt x="1487838" y="1588576"/>
                      <a:pt x="1611824" y="1875295"/>
                    </a:cubicBezTo>
                    <a:cubicBezTo>
                      <a:pt x="1735811" y="2162014"/>
                      <a:pt x="1968285" y="2929180"/>
                      <a:pt x="1968285" y="2929180"/>
                    </a:cubicBezTo>
                    <a:lnTo>
                      <a:pt x="1968285" y="2929180"/>
                    </a:lnTo>
                    <a:lnTo>
                      <a:pt x="1968285" y="2929180"/>
                    </a:lnTo>
                    <a:lnTo>
                      <a:pt x="1968285" y="2929180"/>
                    </a:lnTo>
                    <a:lnTo>
                      <a:pt x="1968285" y="2929180"/>
                    </a:lnTo>
                    <a:lnTo>
                      <a:pt x="1968285" y="2929180"/>
                    </a:lnTo>
                    <a:lnTo>
                      <a:pt x="1968285" y="2929180"/>
                    </a:lnTo>
                  </a:path>
                </a:pathLst>
              </a:custGeom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726389-5E73-4CE9-9A51-136F0FF1D689}"/>
                </a:ext>
              </a:extLst>
            </p:cNvPr>
            <p:cNvGrpSpPr/>
            <p:nvPr/>
          </p:nvGrpSpPr>
          <p:grpSpPr>
            <a:xfrm>
              <a:off x="2751418" y="2671503"/>
              <a:ext cx="1372394" cy="2286794"/>
              <a:chOff x="2742406" y="2667794"/>
              <a:chExt cx="1372394" cy="2286794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rot="5400000">
                <a:off x="2552700" y="323850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>
                <a:off x="2476500" y="3924300"/>
                <a:ext cx="533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3048000" y="495300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3429000" y="495300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3810000" y="4953000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5400000">
                <a:off x="2628900" y="278130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457A3E-436F-427A-826C-AD560AF9FD85}"/>
                </a:ext>
              </a:extLst>
            </p:cNvPr>
            <p:cNvSpPr txBox="1"/>
            <p:nvPr/>
          </p:nvSpPr>
          <p:spPr>
            <a:xfrm>
              <a:off x="2225018" y="5195267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2B9A97-CDAF-4477-B591-F79B5AC4ECEE}"/>
                </a:ext>
              </a:extLst>
            </p:cNvPr>
            <p:cNvSpPr txBox="1"/>
            <p:nvPr/>
          </p:nvSpPr>
          <p:spPr>
            <a:xfrm>
              <a:off x="2528988" y="2148718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E9DFA75-419C-415B-A8F3-BB09D818E6B4}"/>
                </a:ext>
              </a:extLst>
            </p:cNvPr>
            <p:cNvSpPr txBox="1"/>
            <p:nvPr/>
          </p:nvSpPr>
          <p:spPr>
            <a:xfrm>
              <a:off x="2752212" y="531943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0CE0BB3-4E1C-4578-9756-99BDB79641D9}"/>
                </a:ext>
              </a:extLst>
            </p:cNvPr>
            <p:cNvSpPr txBox="1"/>
            <p:nvPr/>
          </p:nvSpPr>
          <p:spPr>
            <a:xfrm>
              <a:off x="3148406" y="531943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659389-0965-40B5-8D88-3E69FC951BAA}"/>
                </a:ext>
              </a:extLst>
            </p:cNvPr>
            <p:cNvSpPr txBox="1"/>
            <p:nvPr/>
          </p:nvSpPr>
          <p:spPr>
            <a:xfrm>
              <a:off x="3549011" y="53340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36C9FFA-F6DA-455A-A960-AB8973809791}"/>
                </a:ext>
              </a:extLst>
            </p:cNvPr>
            <p:cNvSpPr txBox="1"/>
            <p:nvPr/>
          </p:nvSpPr>
          <p:spPr>
            <a:xfrm>
              <a:off x="3970354" y="53340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A71C0F2-AE70-487D-8B63-C02177298EE1}"/>
                </a:ext>
              </a:extLst>
            </p:cNvPr>
            <p:cNvSpPr txBox="1"/>
            <p:nvPr/>
          </p:nvSpPr>
          <p:spPr>
            <a:xfrm>
              <a:off x="2203807" y="483397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2FD643E-1DE7-44C1-990C-B23A145CE671}"/>
                </a:ext>
              </a:extLst>
            </p:cNvPr>
            <p:cNvSpPr txBox="1"/>
            <p:nvPr/>
          </p:nvSpPr>
          <p:spPr>
            <a:xfrm>
              <a:off x="2198485" y="449571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9B34F1A-B2F8-4A4E-8B9B-E3521A713B88}"/>
                </a:ext>
              </a:extLst>
            </p:cNvPr>
            <p:cNvSpPr txBox="1"/>
            <p:nvPr/>
          </p:nvSpPr>
          <p:spPr>
            <a:xfrm>
              <a:off x="2206578" y="415116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1D89A4-60E6-42F2-B52D-E5D355F1C5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7144" y="4812030"/>
              <a:ext cx="0" cy="144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8AE23C5-12B6-438C-8F76-5036B3054E6B}"/>
                </a:ext>
              </a:extLst>
            </p:cNvPr>
            <p:cNvSpPr txBox="1"/>
            <p:nvPr/>
          </p:nvSpPr>
          <p:spPr>
            <a:xfrm>
              <a:off x="2203807" y="378987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841A42E-1EC8-4764-8D4E-258072929EB9}"/>
                </a:ext>
              </a:extLst>
            </p:cNvPr>
            <p:cNvSpPr txBox="1"/>
            <p:nvPr/>
          </p:nvSpPr>
          <p:spPr>
            <a:xfrm>
              <a:off x="2213725" y="33830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endPara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F0093A9-9108-44E7-8E88-5AF9636E42FC}"/>
                </a:ext>
              </a:extLst>
            </p:cNvPr>
            <p:cNvSpPr txBox="1"/>
            <p:nvPr/>
          </p:nvSpPr>
          <p:spPr>
            <a:xfrm>
              <a:off x="2206578" y="306896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B28DAC3-B630-4836-80ED-B45A0A7257DC}"/>
                </a:ext>
              </a:extLst>
            </p:cNvPr>
            <p:cNvSpPr txBox="1"/>
            <p:nvPr/>
          </p:nvSpPr>
          <p:spPr>
            <a:xfrm>
              <a:off x="2203807" y="265530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  <a:endPara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CE01571-6B59-4BFB-AA01-265BF308AB07}"/>
                </a:ext>
              </a:extLst>
            </p:cNvPr>
            <p:cNvSpPr txBox="1"/>
            <p:nvPr/>
          </p:nvSpPr>
          <p:spPr>
            <a:xfrm>
              <a:off x="2198485" y="227133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80</a:t>
              </a:r>
              <a:endPara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CE63BDB-D3DC-41C8-8A43-8D85B1D56025}"/>
                </a:ext>
              </a:extLst>
            </p:cNvPr>
            <p:cNvSpPr txBox="1"/>
            <p:nvPr/>
          </p:nvSpPr>
          <p:spPr>
            <a:xfrm>
              <a:off x="2206578" y="204108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</a:t>
              </a:r>
              <a:endPara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06397E4-1877-45D8-B5DC-8162E68A6234}"/>
                </a:ext>
              </a:extLst>
            </p:cNvPr>
            <p:cNvSpPr txBox="1"/>
            <p:nvPr/>
          </p:nvSpPr>
          <p:spPr>
            <a:xfrm>
              <a:off x="2206578" y="283335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</a:t>
              </a:r>
              <a:endPara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A961317-DDB9-44AE-8AC5-4B94C2F1F698}"/>
                </a:ext>
              </a:extLst>
            </p:cNvPr>
            <p:cNvSpPr txBox="1"/>
            <p:nvPr/>
          </p:nvSpPr>
          <p:spPr>
            <a:xfrm>
              <a:off x="2203807" y="247186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75</a:t>
              </a:r>
              <a:endPara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4A9DE1A-B2AF-4A6D-9048-2D459AF7B9B7}"/>
                </a:ext>
              </a:extLst>
            </p:cNvPr>
            <p:cNvSpPr txBox="1"/>
            <p:nvPr/>
          </p:nvSpPr>
          <p:spPr>
            <a:xfrm>
              <a:off x="2917451" y="2321188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94CF202-A685-40C1-ACC5-0402A5A64F4A}"/>
                </a:ext>
              </a:extLst>
            </p:cNvPr>
            <p:cNvSpPr txBox="1"/>
            <p:nvPr/>
          </p:nvSpPr>
          <p:spPr>
            <a:xfrm>
              <a:off x="3292064" y="266064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DF8BE7B-6D3F-48F9-96B3-FAFCA9B77AEB}"/>
                </a:ext>
              </a:extLst>
            </p:cNvPr>
            <p:cNvSpPr txBox="1"/>
            <p:nvPr/>
          </p:nvSpPr>
          <p:spPr>
            <a:xfrm>
              <a:off x="3665672" y="3201988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EDAB089-B9E1-4263-A7C9-0C5291201C12}"/>
                </a:ext>
              </a:extLst>
            </p:cNvPr>
            <p:cNvSpPr txBox="1"/>
            <p:nvPr/>
          </p:nvSpPr>
          <p:spPr>
            <a:xfrm>
              <a:off x="4152113" y="4006334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CDB55A3-FD54-41E2-A9BE-ED949E21796B}"/>
                </a:ext>
              </a:extLst>
            </p:cNvPr>
            <p:cNvSpPr txBox="1"/>
            <p:nvPr/>
          </p:nvSpPr>
          <p:spPr>
            <a:xfrm>
              <a:off x="4500221" y="500442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99DF3B8-AADD-4FF0-930B-5F286D77D36A}"/>
                </a:ext>
              </a:extLst>
            </p:cNvPr>
            <p:cNvSpPr txBox="1"/>
            <p:nvPr/>
          </p:nvSpPr>
          <p:spPr>
            <a:xfrm>
              <a:off x="2346806" y="1681356"/>
              <a:ext cx="689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as-IN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দ</a:t>
              </a:r>
              <a:r>
                <a:rPr 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্</a:t>
              </a:r>
              <a:r>
                <a:rPr lang="as-IN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র</a:t>
              </a:r>
              <a:r>
                <a:rPr 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ব</a:t>
              </a:r>
              <a:r>
                <a:rPr lang="as-IN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্</a:t>
              </a:r>
              <a:r>
                <a:rPr 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য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10FC1F1-85DB-4D0C-92E8-225DAEA0448A}"/>
                </a:ext>
              </a:extLst>
            </p:cNvPr>
            <p:cNvSpPr txBox="1"/>
            <p:nvPr/>
          </p:nvSpPr>
          <p:spPr>
            <a:xfrm>
              <a:off x="5120905" y="5426099"/>
              <a:ext cx="696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en-US" sz="1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দ্রব্য</a:t>
              </a:r>
              <a:endPara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B052975-0013-4BA0-8C94-531DFD43668A}"/>
              </a:ext>
            </a:extLst>
          </p:cNvPr>
          <p:cNvSpPr txBox="1"/>
          <p:nvPr/>
        </p:nvSpPr>
        <p:spPr>
          <a:xfrm>
            <a:off x="6209184" y="1651055"/>
            <a:ext cx="4836648" cy="224676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`ª‡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mgcwigvY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wbKUZg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weKí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`ª‡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Qv‡oi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µ‡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evo‡Z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gea©gvb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167569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52619" y="1565136"/>
            <a:ext cx="4474313" cy="2683123"/>
          </a:xfr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`ª‡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mgcwigvY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wbKUZg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weKí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`ª‡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Qv‡oi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µ‡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gn«vmgvb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1981200" y="304800"/>
            <a:ext cx="8348472" cy="11430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057400" y="53340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ক্রমহ্রাসমান</a:t>
            </a:r>
            <a:r>
              <a:rPr lang="en-US" sz="4000" b="1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4000" b="1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সুযোগ</a:t>
            </a:r>
            <a:r>
              <a:rPr lang="en-US" sz="4000" b="1" dirty="0"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4000" b="1" dirty="0" err="1">
                <a:latin typeface="Nirmala UI" pitchFamily="34" charset="0"/>
                <a:ea typeface="Calibri" pitchFamily="34" charset="0"/>
                <a:cs typeface="Nirmala UI" pitchFamily="34" charset="0"/>
              </a:rPr>
              <a:t>ব্যয়</a:t>
            </a:r>
            <a:endParaRPr lang="bn-I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143713" y="4441326"/>
            <a:ext cx="4283219" cy="19389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প্রদত্ত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রেখা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চিত্রে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দেখা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যায়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, X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দ্রব্যের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প্রতিবারই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একই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পরিমান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উৎপাদন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বৃদ্ধির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জন্য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Y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দ্রব্যের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উৎপাদন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ক্রমশ</a:t>
            </a:r>
            <a:r>
              <a:rPr lang="bn-BD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ঃ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কম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পরিমান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ত্যাগ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করতে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হচ্ছে</a:t>
            </a:r>
            <a:r>
              <a:rPr lang="hi-IN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।</a:t>
            </a:r>
            <a:endParaRPr lang="hi-IN" sz="2400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65E810-EEB4-4826-9CA8-26605B535D58}"/>
              </a:ext>
            </a:extLst>
          </p:cNvPr>
          <p:cNvGrpSpPr/>
          <p:nvPr/>
        </p:nvGrpSpPr>
        <p:grpSpPr>
          <a:xfrm>
            <a:off x="628650" y="-685801"/>
            <a:ext cx="5070207" cy="7010401"/>
            <a:chOff x="628650" y="-685801"/>
            <a:chExt cx="5070207" cy="701040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D5D1E0F-F624-41B0-A3E3-3AEA00C31548}"/>
                </a:ext>
              </a:extLst>
            </p:cNvPr>
            <p:cNvSpPr/>
            <p:nvPr/>
          </p:nvSpPr>
          <p:spPr>
            <a:xfrm>
              <a:off x="628650" y="1676400"/>
              <a:ext cx="4258181" cy="4648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7F09C9-0231-495F-A05F-9475E7511125}"/>
                </a:ext>
              </a:extLst>
            </p:cNvPr>
            <p:cNvGrpSpPr/>
            <p:nvPr/>
          </p:nvGrpSpPr>
          <p:grpSpPr>
            <a:xfrm>
              <a:off x="1028700" y="-685801"/>
              <a:ext cx="4670157" cy="6553654"/>
              <a:chOff x="1430338" y="-137473"/>
              <a:chExt cx="4268519" cy="6007653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1863122" y="5509589"/>
                <a:ext cx="2895600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301023" y="3947489"/>
                <a:ext cx="3124199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1405923" y="4518989"/>
                <a:ext cx="1981199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863122" y="3528389"/>
                <a:ext cx="5334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2434622" y="5014289"/>
                <a:ext cx="990599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863122" y="4518989"/>
                <a:ext cx="10668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863122" y="4976189"/>
                <a:ext cx="15240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3120422" y="5242889"/>
                <a:ext cx="533399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3" name="Arc 32"/>
              <p:cNvSpPr/>
              <p:nvPr/>
            </p:nvSpPr>
            <p:spPr>
              <a:xfrm rot="10016009">
                <a:off x="2206065" y="-137473"/>
                <a:ext cx="3492792" cy="5456090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D0FFD5A-38C2-4C37-9C78-44378E8579BC}"/>
                  </a:ext>
                </a:extLst>
              </p:cNvPr>
              <p:cNvGrpSpPr/>
              <p:nvPr/>
            </p:nvGrpSpPr>
            <p:grpSpPr>
              <a:xfrm>
                <a:off x="2103378" y="3775918"/>
                <a:ext cx="1219994" cy="1524794"/>
                <a:chOff x="2090928" y="3757785"/>
                <a:chExt cx="1219994" cy="1524794"/>
              </a:xfrm>
            </p:grpSpPr>
            <p:cxnSp>
              <p:nvCxnSpPr>
                <p:cNvPr id="21" name="Straight Arrow Connector 20"/>
                <p:cNvCxnSpPr/>
                <p:nvPr/>
              </p:nvCxnSpPr>
              <p:spPr>
                <a:xfrm rot="5400000">
                  <a:off x="1786922" y="4061791"/>
                  <a:ext cx="6096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rot="5400000">
                  <a:off x="1977422" y="4785691"/>
                  <a:ext cx="2286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2548922" y="5280991"/>
                  <a:ext cx="3048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3082322" y="5280991"/>
                  <a:ext cx="2286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3E7920-C009-40ED-9D98-2408CA4D4111}"/>
                  </a:ext>
                </a:extLst>
              </p:cNvPr>
              <p:cNvSpPr txBox="1"/>
              <p:nvPr/>
            </p:nvSpPr>
            <p:spPr>
              <a:xfrm>
                <a:off x="1558322" y="5443232"/>
                <a:ext cx="389828" cy="310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O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C80415-EC31-47E8-AE6F-FB58F4C45093}"/>
                  </a:ext>
                </a:extLst>
              </p:cNvPr>
              <p:cNvSpPr txBox="1"/>
              <p:nvPr/>
            </p:nvSpPr>
            <p:spPr>
              <a:xfrm>
                <a:off x="2179893" y="5502494"/>
                <a:ext cx="389828" cy="310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10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B6A243-9764-4101-AD60-4C476405A021}"/>
                  </a:ext>
                </a:extLst>
              </p:cNvPr>
              <p:cNvSpPr txBox="1"/>
              <p:nvPr/>
            </p:nvSpPr>
            <p:spPr>
              <a:xfrm>
                <a:off x="2721626" y="5493935"/>
                <a:ext cx="389828" cy="282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20</a:t>
                </a:r>
                <a:endParaRPr lang="en-US" sz="11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A6181A4-92B5-4363-B554-E1D8E4DA0991}"/>
                  </a:ext>
                </a:extLst>
              </p:cNvPr>
              <p:cNvSpPr txBox="1"/>
              <p:nvPr/>
            </p:nvSpPr>
            <p:spPr>
              <a:xfrm>
                <a:off x="3198068" y="5493935"/>
                <a:ext cx="389828" cy="282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30</a:t>
                </a:r>
                <a:endParaRPr lang="en-US" sz="11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B17ADF6-4E89-428A-8A43-4ABCE4EE067E}"/>
                  </a:ext>
                </a:extLst>
              </p:cNvPr>
              <p:cNvSpPr txBox="1"/>
              <p:nvPr/>
            </p:nvSpPr>
            <p:spPr>
              <a:xfrm>
                <a:off x="1487158" y="4815581"/>
                <a:ext cx="389828" cy="310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10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608FB91-6755-4C9E-894E-15E057184960}"/>
                  </a:ext>
                </a:extLst>
              </p:cNvPr>
              <p:cNvSpPr txBox="1"/>
              <p:nvPr/>
            </p:nvSpPr>
            <p:spPr>
              <a:xfrm>
                <a:off x="1446214" y="4352679"/>
                <a:ext cx="430772" cy="310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20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2E39B3F-3B30-49CC-A90D-CCDB10710197}"/>
                  </a:ext>
                </a:extLst>
              </p:cNvPr>
              <p:cNvSpPr txBox="1"/>
              <p:nvPr/>
            </p:nvSpPr>
            <p:spPr>
              <a:xfrm>
                <a:off x="1430338" y="3882214"/>
                <a:ext cx="478398" cy="310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30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4DE4281-3550-4FC7-BCEB-EE4A5C7E049D}"/>
                  </a:ext>
                </a:extLst>
              </p:cNvPr>
              <p:cNvSpPr txBox="1"/>
              <p:nvPr/>
            </p:nvSpPr>
            <p:spPr>
              <a:xfrm>
                <a:off x="1446214" y="3367233"/>
                <a:ext cx="430772" cy="310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40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6F2573C-941D-422A-BDDB-CA5D70807202}"/>
                  </a:ext>
                </a:extLst>
              </p:cNvPr>
              <p:cNvSpPr txBox="1"/>
              <p:nvPr/>
            </p:nvSpPr>
            <p:spPr>
              <a:xfrm>
                <a:off x="2374807" y="3289624"/>
                <a:ext cx="389828" cy="253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37061CC-1672-40AE-BDA1-14A28F47512A}"/>
                  </a:ext>
                </a:extLst>
              </p:cNvPr>
              <p:cNvSpPr txBox="1"/>
              <p:nvPr/>
            </p:nvSpPr>
            <p:spPr>
              <a:xfrm>
                <a:off x="2876992" y="4247310"/>
                <a:ext cx="389828" cy="310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B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A899227-BE1B-49E0-A539-EA7EE586767C}"/>
                  </a:ext>
                </a:extLst>
              </p:cNvPr>
              <p:cNvSpPr txBox="1"/>
              <p:nvPr/>
            </p:nvSpPr>
            <p:spPr>
              <a:xfrm>
                <a:off x="3316721" y="4668732"/>
                <a:ext cx="389828" cy="310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C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842B2B9-BEF4-4661-B697-80B73FED64F6}"/>
                  </a:ext>
                </a:extLst>
              </p:cNvPr>
              <p:cNvSpPr txBox="1"/>
              <p:nvPr/>
            </p:nvSpPr>
            <p:spPr>
              <a:xfrm>
                <a:off x="1544832" y="2150513"/>
                <a:ext cx="630071" cy="282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as-IN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দ</a:t>
                </a:r>
                <a:r>
                  <a:rPr 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্</a:t>
                </a:r>
                <a:r>
                  <a:rPr lang="as-IN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র</a:t>
                </a:r>
                <a:r>
                  <a:rPr 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ব</a:t>
                </a:r>
                <a:r>
                  <a:rPr lang="as-IN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্</a:t>
                </a:r>
                <a:r>
                  <a:rPr 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য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F7636E0-0823-4D7B-9220-DD5D52B4685A}"/>
                  </a:ext>
                </a:extLst>
              </p:cNvPr>
              <p:cNvSpPr txBox="1"/>
              <p:nvPr/>
            </p:nvSpPr>
            <p:spPr>
              <a:xfrm>
                <a:off x="4260642" y="5588045"/>
                <a:ext cx="636165" cy="282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1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দ্রব্য</a:t>
                </a:r>
                <a:endPara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1806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1752600" y="228600"/>
            <a:ext cx="8610600" cy="1219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81200" y="381000"/>
            <a:ext cx="822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err="1">
                <a:solidFill>
                  <a:schemeClr val="bg1"/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স্থির</a:t>
            </a:r>
            <a:r>
              <a:rPr lang="en-US" sz="5400">
                <a:solidFill>
                  <a:schemeClr val="bg1"/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5400" err="1">
                <a:solidFill>
                  <a:schemeClr val="bg1"/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সুযোগ</a:t>
            </a:r>
            <a:r>
              <a:rPr lang="en-US" sz="5400">
                <a:solidFill>
                  <a:schemeClr val="bg1"/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5400" err="1">
                <a:solidFill>
                  <a:schemeClr val="bg1"/>
                </a:solidFill>
                <a:latin typeface="Nirmala UI" pitchFamily="34" charset="0"/>
                <a:ea typeface="Calibri" pitchFamily="34" charset="0"/>
                <a:cs typeface="Nirmala UI" pitchFamily="34" charset="0"/>
              </a:rPr>
              <a:t>ব্যয়</a:t>
            </a:r>
            <a:endParaRPr lang="bn-IN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795316"/>
              </p:ext>
            </p:extLst>
          </p:nvPr>
        </p:nvGraphicFramePr>
        <p:xfrm>
          <a:off x="6570137" y="4405136"/>
          <a:ext cx="39624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প্রদত্ত রেখা চিত্রে দেখা যায় , X দ্রব্যের প্রতিবারই একই পরিমান উৎপাদন বৃদ্ধির জন্য Y দ্রব্যের উৎপাদন ক্রমশ একই পরিমান ত্যাগ করতে হচ্ছে</a:t>
                      </a:r>
                      <a:r>
                        <a:rPr lang="hi-IN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।</a:t>
                      </a:r>
                      <a:endParaRPr lang="en-US" sz="2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E5E75900-039C-4408-B5B1-2E5386CCAEC5}"/>
              </a:ext>
            </a:extLst>
          </p:cNvPr>
          <p:cNvGrpSpPr/>
          <p:nvPr/>
        </p:nvGrpSpPr>
        <p:grpSpPr>
          <a:xfrm>
            <a:off x="1580090" y="1879454"/>
            <a:ext cx="4041775" cy="4073524"/>
            <a:chOff x="1580090" y="1879454"/>
            <a:chExt cx="4041775" cy="407352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E777AD0-E583-4EF4-801D-A5347ED4B10D}"/>
                </a:ext>
              </a:extLst>
            </p:cNvPr>
            <p:cNvSpPr/>
            <p:nvPr/>
          </p:nvSpPr>
          <p:spPr>
            <a:xfrm>
              <a:off x="1580090" y="1879454"/>
              <a:ext cx="4041775" cy="407352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ACED89F-9F8F-4A67-A513-C9E9712710CD}"/>
                </a:ext>
              </a:extLst>
            </p:cNvPr>
            <p:cNvGrpSpPr/>
            <p:nvPr/>
          </p:nvGrpSpPr>
          <p:grpSpPr>
            <a:xfrm>
              <a:off x="1844050" y="1952026"/>
              <a:ext cx="3722494" cy="3832435"/>
              <a:chOff x="1844050" y="1952026"/>
              <a:chExt cx="3722494" cy="3832435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2226135" y="5419578"/>
                <a:ext cx="3048000" cy="1588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587835" y="3781278"/>
                <a:ext cx="3277394" cy="794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2514923" y="2562078"/>
                <a:ext cx="2438400" cy="23622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cxnSpLocks/>
              </p:cNvCxnSpPr>
              <p:nvPr/>
            </p:nvCxnSpPr>
            <p:spPr>
              <a:xfrm>
                <a:off x="2226135" y="4733778"/>
                <a:ext cx="246300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4346241" y="5076678"/>
                <a:ext cx="686594" cy="79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cxnSpLocks/>
              </p:cNvCxnSpPr>
              <p:nvPr/>
            </p:nvCxnSpPr>
            <p:spPr>
              <a:xfrm>
                <a:off x="2226135" y="4060678"/>
                <a:ext cx="182800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3362785" y="4733778"/>
                <a:ext cx="1371600" cy="15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cxnSpLocks/>
              </p:cNvCxnSpPr>
              <p:nvPr/>
            </p:nvCxnSpPr>
            <p:spPr>
              <a:xfrm>
                <a:off x="2226135" y="3457428"/>
                <a:ext cx="12192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2484440" y="4431561"/>
                <a:ext cx="1948912" cy="2712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1540335" y="4124178"/>
                <a:ext cx="2590800" cy="15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226135" y="2828778"/>
                <a:ext cx="609600" cy="15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00B25AB-881D-4B07-A75C-102BDF6D58D3}"/>
                  </a:ext>
                </a:extLst>
              </p:cNvPr>
              <p:cNvGrpSpPr/>
              <p:nvPr/>
            </p:nvGrpSpPr>
            <p:grpSpPr>
              <a:xfrm>
                <a:off x="2490172" y="2991981"/>
                <a:ext cx="2058194" cy="2134394"/>
                <a:chOff x="3123406" y="3277394"/>
                <a:chExt cx="2058194" cy="2134394"/>
              </a:xfrm>
              <a:noFill/>
            </p:grpSpPr>
            <p:cxnSp>
              <p:nvCxnSpPr>
                <p:cNvPr id="40" name="Straight Arrow Connector 39"/>
                <p:cNvCxnSpPr/>
                <p:nvPr/>
              </p:nvCxnSpPr>
              <p:spPr>
                <a:xfrm rot="5400000">
                  <a:off x="2933700" y="3467100"/>
                  <a:ext cx="381000" cy="1588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rot="5400000">
                  <a:off x="2933700" y="4076700"/>
                  <a:ext cx="381000" cy="1588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rot="5400000">
                  <a:off x="2933700" y="4762500"/>
                  <a:ext cx="381000" cy="1588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3581400" y="5410200"/>
                  <a:ext cx="381000" cy="1588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4191000" y="5410200"/>
                  <a:ext cx="304800" cy="1588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4800600" y="5410200"/>
                  <a:ext cx="381000" cy="1588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BDC6E84-B738-498B-8892-39C3DDE7E938}"/>
                  </a:ext>
                </a:extLst>
              </p:cNvPr>
              <p:cNvSpPr txBox="1"/>
              <p:nvPr/>
            </p:nvSpPr>
            <p:spPr>
              <a:xfrm>
                <a:off x="2031691" y="1952026"/>
                <a:ext cx="689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as-IN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দ</a:t>
                </a:r>
                <a:r>
                  <a:rPr 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্</a:t>
                </a:r>
                <a:r>
                  <a:rPr lang="as-IN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র</a:t>
                </a:r>
                <a:r>
                  <a:rPr 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ব</a:t>
                </a:r>
                <a:r>
                  <a:rPr lang="as-IN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্</a:t>
                </a:r>
                <a:r>
                  <a:rPr 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য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0ED160-A0BB-47BD-ACC2-EC691DE5C63D}"/>
                  </a:ext>
                </a:extLst>
              </p:cNvPr>
              <p:cNvSpPr txBox="1"/>
              <p:nvPr/>
            </p:nvSpPr>
            <p:spPr>
              <a:xfrm>
                <a:off x="4870520" y="5476684"/>
                <a:ext cx="6960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1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দ্রব্য</a:t>
                </a:r>
                <a:endParaRPr lang="en-US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080C5B-9524-44B9-8B5A-A1FCE106A051}"/>
                  </a:ext>
                </a:extLst>
              </p:cNvPr>
              <p:cNvSpPr txBox="1"/>
              <p:nvPr/>
            </p:nvSpPr>
            <p:spPr>
              <a:xfrm>
                <a:off x="1966939" y="5318712"/>
                <a:ext cx="426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O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D9070BE-3304-431A-BCB1-91D632A45AEB}"/>
                  </a:ext>
                </a:extLst>
              </p:cNvPr>
              <p:cNvSpPr txBox="1"/>
              <p:nvPr/>
            </p:nvSpPr>
            <p:spPr>
              <a:xfrm>
                <a:off x="2646996" y="5370108"/>
                <a:ext cx="426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10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AF97F09-B536-4CCA-88AE-D91EB4A12BCB}"/>
                  </a:ext>
                </a:extLst>
              </p:cNvPr>
              <p:cNvSpPr txBox="1"/>
              <p:nvPr/>
            </p:nvSpPr>
            <p:spPr>
              <a:xfrm>
                <a:off x="3239702" y="5374023"/>
                <a:ext cx="4265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20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610255-A595-4DF7-9F63-5F232B3B7F4F}"/>
                  </a:ext>
                </a:extLst>
              </p:cNvPr>
              <p:cNvSpPr txBox="1"/>
              <p:nvPr/>
            </p:nvSpPr>
            <p:spPr>
              <a:xfrm>
                <a:off x="3840486" y="5347519"/>
                <a:ext cx="4265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30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BB9242-A889-4682-BD42-86C85876332B}"/>
                  </a:ext>
                </a:extLst>
              </p:cNvPr>
              <p:cNvSpPr txBox="1"/>
              <p:nvPr/>
            </p:nvSpPr>
            <p:spPr>
              <a:xfrm>
                <a:off x="4494150" y="5374023"/>
                <a:ext cx="4265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40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4D12898-1475-4E33-B485-443008CF60F7}"/>
                  </a:ext>
                </a:extLst>
              </p:cNvPr>
              <p:cNvSpPr txBox="1"/>
              <p:nvPr/>
            </p:nvSpPr>
            <p:spPr>
              <a:xfrm>
                <a:off x="1889079" y="4581009"/>
                <a:ext cx="4143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10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EBB504-5119-49ED-80B6-0158C1C2867B}"/>
                  </a:ext>
                </a:extLst>
              </p:cNvPr>
              <p:cNvSpPr txBox="1"/>
              <p:nvPr/>
            </p:nvSpPr>
            <p:spPr>
              <a:xfrm>
                <a:off x="1884040" y="3890509"/>
                <a:ext cx="4579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20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AC36265-2017-4555-8381-1DB5385C2293}"/>
                  </a:ext>
                </a:extLst>
              </p:cNvPr>
              <p:cNvSpPr txBox="1"/>
              <p:nvPr/>
            </p:nvSpPr>
            <p:spPr>
              <a:xfrm>
                <a:off x="1849999" y="3284519"/>
                <a:ext cx="5085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30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67B4C3C-ECF1-4114-ACC9-E5D96D578B4E}"/>
                  </a:ext>
                </a:extLst>
              </p:cNvPr>
              <p:cNvSpPr txBox="1"/>
              <p:nvPr/>
            </p:nvSpPr>
            <p:spPr>
              <a:xfrm>
                <a:off x="1844050" y="2684902"/>
                <a:ext cx="4579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40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45E5D05-6FEE-435E-A5E2-4AE33ED99CBD}"/>
                  </a:ext>
                </a:extLst>
              </p:cNvPr>
              <p:cNvSpPr txBox="1"/>
              <p:nvPr/>
            </p:nvSpPr>
            <p:spPr>
              <a:xfrm>
                <a:off x="2833540" y="2555997"/>
                <a:ext cx="4265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CA9B335-2732-4F82-9011-AA3FF5440BCA}"/>
                  </a:ext>
                </a:extLst>
              </p:cNvPr>
              <p:cNvSpPr txBox="1"/>
              <p:nvPr/>
            </p:nvSpPr>
            <p:spPr>
              <a:xfrm>
                <a:off x="3420026" y="3218708"/>
                <a:ext cx="426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B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95985D2-D347-44ED-A00E-8B35D8CB4BA4}"/>
                  </a:ext>
                </a:extLst>
              </p:cNvPr>
              <p:cNvSpPr txBox="1"/>
              <p:nvPr/>
            </p:nvSpPr>
            <p:spPr>
              <a:xfrm>
                <a:off x="4024902" y="3875124"/>
                <a:ext cx="426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C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A0664B7-41AE-46E7-A936-2AAFFA8EB8BA}"/>
                  </a:ext>
                </a:extLst>
              </p:cNvPr>
              <p:cNvSpPr txBox="1"/>
              <p:nvPr/>
            </p:nvSpPr>
            <p:spPr>
              <a:xfrm>
                <a:off x="4594375" y="4392459"/>
                <a:ext cx="4265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6C41A92-C3D4-47ED-B9B0-605E368B2B1E}"/>
              </a:ext>
            </a:extLst>
          </p:cNvPr>
          <p:cNvSpPr/>
          <p:nvPr/>
        </p:nvSpPr>
        <p:spPr>
          <a:xfrm>
            <a:off x="6811617" y="1600199"/>
            <a:ext cx="4214192" cy="2382381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‡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`ª‡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mgcwigvY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wM‡q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Gi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wbKUZg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weKí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`ª‡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Qv‡oi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w¯’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w¯’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27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  <a:solidFill>
            <a:srgbClr val="FFC000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err="1"/>
              <a:t>মূল্যায়ণ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90801"/>
            <a:ext cx="8750300" cy="3992561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bn-BD" dirty="0"/>
          </a:p>
          <a:p>
            <a:r>
              <a:rPr lang="en-US" dirty="0"/>
              <a:t>১)</a:t>
            </a:r>
            <a:r>
              <a:rPr lang="en-US" dirty="0" err="1"/>
              <a:t>বেকারত্ব</a:t>
            </a:r>
            <a:r>
              <a:rPr lang="en-US" dirty="0"/>
              <a:t> </a:t>
            </a:r>
            <a:r>
              <a:rPr lang="en-US" dirty="0" err="1"/>
              <a:t>নির্দেশক</a:t>
            </a:r>
            <a:r>
              <a:rPr lang="en-US" dirty="0"/>
              <a:t> </a:t>
            </a:r>
            <a:r>
              <a:rPr lang="en-US" dirty="0" err="1"/>
              <a:t>বিন্দুটি</a:t>
            </a:r>
            <a:r>
              <a:rPr lang="bn-BD" dirty="0"/>
              <a:t> </a:t>
            </a:r>
            <a:r>
              <a:rPr lang="en-US" dirty="0"/>
              <a:t> </a:t>
            </a:r>
            <a:r>
              <a:rPr lang="en-US" dirty="0" err="1"/>
              <a:t>উৎপাদন</a:t>
            </a:r>
            <a:r>
              <a:rPr lang="bn-BD" dirty="0"/>
              <a:t> </a:t>
            </a:r>
            <a:r>
              <a:rPr lang="en-US" dirty="0"/>
              <a:t> </a:t>
            </a:r>
            <a:r>
              <a:rPr lang="en-US" dirty="0" err="1"/>
              <a:t>সম্ভাবনা</a:t>
            </a:r>
            <a:r>
              <a:rPr lang="en-US" dirty="0"/>
              <a:t> </a:t>
            </a:r>
            <a:r>
              <a:rPr lang="en-US" dirty="0" err="1"/>
              <a:t>রেখার</a:t>
            </a:r>
            <a:r>
              <a:rPr lang="en-US" dirty="0"/>
              <a:t> </a:t>
            </a:r>
            <a:r>
              <a:rPr lang="en-US" dirty="0" err="1"/>
              <a:t>কোন</a:t>
            </a:r>
            <a:r>
              <a:rPr lang="en-US" dirty="0"/>
              <a:t> </a:t>
            </a:r>
            <a:r>
              <a:rPr lang="en-US" dirty="0" err="1"/>
              <a:t>স্থানে</a:t>
            </a:r>
            <a:r>
              <a:rPr lang="en-US" dirty="0"/>
              <a:t> </a:t>
            </a:r>
            <a:r>
              <a:rPr lang="en-US" dirty="0" err="1"/>
              <a:t>অবস্থিত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?</a:t>
            </a:r>
            <a:endParaRPr lang="en-US" dirty="0"/>
          </a:p>
          <a:p>
            <a:r>
              <a:rPr lang="en-US" dirty="0"/>
              <a:t>ক) </a:t>
            </a:r>
            <a:r>
              <a:rPr lang="en-US" dirty="0" err="1"/>
              <a:t>ডানদিকে</a:t>
            </a:r>
            <a:r>
              <a:rPr lang="en-US" dirty="0"/>
              <a:t> ও </a:t>
            </a:r>
            <a:r>
              <a:rPr lang="en-US" dirty="0" err="1"/>
              <a:t>বাহিরে</a:t>
            </a:r>
            <a:r>
              <a:rPr lang="bn-BD" dirty="0"/>
              <a:t>              </a:t>
            </a:r>
            <a:r>
              <a:rPr lang="en-US" dirty="0"/>
              <a:t> খ) </a:t>
            </a:r>
            <a:r>
              <a:rPr lang="en-US" dirty="0" err="1"/>
              <a:t>রেখার</a:t>
            </a:r>
            <a:r>
              <a:rPr lang="en-US" dirty="0"/>
              <a:t> </a:t>
            </a:r>
            <a:r>
              <a:rPr lang="en-US" dirty="0" err="1"/>
              <a:t>উপরে</a:t>
            </a:r>
            <a:endParaRPr lang="bn-BD" dirty="0"/>
          </a:p>
          <a:p>
            <a:r>
              <a:rPr lang="en-US" dirty="0"/>
              <a:t> গ) </a:t>
            </a:r>
            <a:r>
              <a:rPr lang="en-US" dirty="0" err="1"/>
              <a:t>কৌণিক</a:t>
            </a:r>
            <a:r>
              <a:rPr lang="en-US" dirty="0"/>
              <a:t> </a:t>
            </a:r>
            <a:r>
              <a:rPr lang="en-US" dirty="0" err="1"/>
              <a:t>বিন্দুতে</a:t>
            </a:r>
            <a:r>
              <a:rPr lang="en-US" dirty="0"/>
              <a:t> </a:t>
            </a:r>
            <a:r>
              <a:rPr lang="bn-BD" dirty="0"/>
              <a:t>                </a:t>
            </a:r>
            <a:r>
              <a:rPr lang="en-US" dirty="0"/>
              <a:t>ঘ) </a:t>
            </a:r>
            <a:r>
              <a:rPr lang="en-US" dirty="0" err="1"/>
              <a:t>রেখার</a:t>
            </a:r>
            <a:r>
              <a:rPr lang="en-US" dirty="0"/>
              <a:t> </a:t>
            </a:r>
            <a:r>
              <a:rPr lang="en-US" dirty="0" err="1"/>
              <a:t>ভিতরে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২) </a:t>
            </a:r>
            <a:r>
              <a:rPr lang="en-US" dirty="0" err="1"/>
              <a:t>সাধারণত</a:t>
            </a:r>
            <a:r>
              <a:rPr lang="en-US" dirty="0"/>
              <a:t> </a:t>
            </a:r>
            <a:r>
              <a:rPr lang="en-US" dirty="0" err="1"/>
              <a:t>উৎপাদন</a:t>
            </a:r>
            <a:r>
              <a:rPr lang="en-US" dirty="0"/>
              <a:t> </a:t>
            </a:r>
            <a:r>
              <a:rPr lang="en-US"/>
              <a:t>সম্ভাবনা </a:t>
            </a:r>
            <a:r>
              <a:rPr lang="en-US" dirty="0" err="1"/>
              <a:t>রেখার</a:t>
            </a:r>
            <a:r>
              <a:rPr lang="en-US" dirty="0"/>
              <a:t> </a:t>
            </a:r>
            <a:r>
              <a:rPr lang="en-US" dirty="0" err="1"/>
              <a:t>আকৃতি</a:t>
            </a:r>
            <a:r>
              <a:rPr lang="en-US" dirty="0"/>
              <a:t> </a:t>
            </a:r>
            <a:r>
              <a:rPr lang="en-US" dirty="0" err="1"/>
              <a:t>হল</a:t>
            </a:r>
            <a:r>
              <a:rPr lang="en-US" dirty="0"/>
              <a:t>-</a:t>
            </a:r>
          </a:p>
          <a:p>
            <a:r>
              <a:rPr lang="en-US" dirty="0"/>
              <a:t>ক) </a:t>
            </a:r>
            <a:r>
              <a:rPr lang="en-US" dirty="0" err="1"/>
              <a:t>মূল</a:t>
            </a:r>
            <a:r>
              <a:rPr lang="en-US" dirty="0"/>
              <a:t> </a:t>
            </a:r>
            <a:r>
              <a:rPr lang="en-US" dirty="0" err="1"/>
              <a:t>বিন্দুর</a:t>
            </a:r>
            <a:r>
              <a:rPr lang="en-US" dirty="0"/>
              <a:t> </a:t>
            </a:r>
            <a:r>
              <a:rPr lang="en-US" dirty="0" err="1"/>
              <a:t>দিকে</a:t>
            </a:r>
            <a:r>
              <a:rPr lang="en-US" dirty="0"/>
              <a:t> </a:t>
            </a:r>
            <a:r>
              <a:rPr lang="en-US" dirty="0" err="1"/>
              <a:t>উত্তল</a:t>
            </a:r>
            <a:r>
              <a:rPr lang="bn-BD" dirty="0"/>
              <a:t>         </a:t>
            </a:r>
            <a:r>
              <a:rPr lang="en-US" dirty="0"/>
              <a:t> 	খ) </a:t>
            </a:r>
            <a:r>
              <a:rPr lang="en-US" dirty="0" err="1"/>
              <a:t>মূল</a:t>
            </a:r>
            <a:r>
              <a:rPr lang="en-US" dirty="0"/>
              <a:t> </a:t>
            </a:r>
            <a:r>
              <a:rPr lang="en-US" dirty="0" err="1"/>
              <a:t>বিন্দুর</a:t>
            </a:r>
            <a:r>
              <a:rPr lang="en-US" dirty="0"/>
              <a:t> </a:t>
            </a:r>
            <a:r>
              <a:rPr lang="en-US" dirty="0" err="1"/>
              <a:t>দিকে</a:t>
            </a:r>
            <a:r>
              <a:rPr lang="en-US" dirty="0"/>
              <a:t> </a:t>
            </a:r>
            <a:r>
              <a:rPr lang="en-US" dirty="0" err="1"/>
              <a:t>অবতল</a:t>
            </a:r>
            <a:r>
              <a:rPr lang="en-US" dirty="0"/>
              <a:t> </a:t>
            </a:r>
            <a:endParaRPr lang="bn-BD" dirty="0"/>
          </a:p>
          <a:p>
            <a:r>
              <a:rPr lang="en-US" dirty="0"/>
              <a:t>গ) </a:t>
            </a:r>
            <a:r>
              <a:rPr lang="en-US" dirty="0" err="1"/>
              <a:t>নিম্নগামী</a:t>
            </a:r>
            <a:r>
              <a:rPr lang="en-US" dirty="0"/>
              <a:t> </a:t>
            </a:r>
            <a:r>
              <a:rPr lang="en-US" dirty="0" err="1"/>
              <a:t>সরল</a:t>
            </a:r>
            <a:r>
              <a:rPr lang="en-US" dirty="0"/>
              <a:t> </a:t>
            </a:r>
            <a:r>
              <a:rPr lang="en-US" dirty="0" err="1"/>
              <a:t>রেখা</a:t>
            </a:r>
            <a:r>
              <a:rPr lang="bn-BD" dirty="0"/>
              <a:t>             </a:t>
            </a:r>
            <a:r>
              <a:rPr lang="en-US" dirty="0"/>
              <a:t> ঘ) </a:t>
            </a:r>
            <a:r>
              <a:rPr lang="en-US" dirty="0" err="1"/>
              <a:t>ঊর্ধগামী</a:t>
            </a:r>
            <a:r>
              <a:rPr lang="en-US" dirty="0"/>
              <a:t> </a:t>
            </a:r>
            <a:r>
              <a:rPr lang="en-US" dirty="0" err="1"/>
              <a:t>সরল</a:t>
            </a:r>
            <a:r>
              <a:rPr lang="en-US" dirty="0"/>
              <a:t> </a:t>
            </a:r>
            <a:r>
              <a:rPr lang="en-US" dirty="0" err="1"/>
              <a:t>রেখা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1219200"/>
            <a:ext cx="8229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81200" y="1295400"/>
            <a:ext cx="8229600" cy="70788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1906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latin typeface="Calibri" pitchFamily="34" charset="0"/>
                <a:ea typeface="Calibri" pitchFamily="34" charset="0"/>
                <a:cs typeface="Nirmala UI" pitchFamily="34" charset="0"/>
              </a:rPr>
              <a:t>বহুনির্বাচনি</a:t>
            </a:r>
            <a:r>
              <a:rPr lang="en-US" sz="4000" dirty="0">
                <a:latin typeface="Calibr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lang="en-US" sz="4000" dirty="0" err="1">
                <a:latin typeface="Calibri" pitchFamily="34" charset="0"/>
                <a:ea typeface="Calibri" pitchFamily="34" charset="0"/>
                <a:cs typeface="Nirmala UI" pitchFamily="34" charset="0"/>
              </a:rPr>
              <a:t>প্রশ্ন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6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95C254-1769-4384-B77A-A5564C10FC4C}"/>
              </a:ext>
            </a:extLst>
          </p:cNvPr>
          <p:cNvSpPr txBox="1"/>
          <p:nvPr/>
        </p:nvSpPr>
        <p:spPr>
          <a:xfrm>
            <a:off x="4962516" y="424626"/>
            <a:ext cx="2266967" cy="830997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48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8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2BA177-FADD-4C55-8B6A-2EE254BE7DE8}"/>
              </a:ext>
            </a:extLst>
          </p:cNvPr>
          <p:cNvSpPr txBox="1"/>
          <p:nvPr/>
        </p:nvSpPr>
        <p:spPr>
          <a:xfrm>
            <a:off x="1426028" y="2148114"/>
            <a:ext cx="10585450" cy="34778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m¤¢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vebv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iLv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4400" b="1" dirty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m¤¢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vebv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iLvi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¨‡g `ÿ I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A`ÿ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we›`y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LvI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4400" b="1" dirty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e¨q‡K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Kq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fvM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4400" b="1" dirty="0">
                <a:latin typeface="SutonnyMJ" pitchFamily="2" charset="0"/>
                <a:cs typeface="SutonnyMJ" pitchFamily="2" charset="0"/>
              </a:rPr>
              <a:t>4|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wP‡Îi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aviYvwU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K‡iv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87004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BC220A-FE96-4AB2-9A87-F2014DCA1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314" y="1944913"/>
            <a:ext cx="9332686" cy="48926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9FCA17-A64B-4DA7-8040-423873DA0256}"/>
              </a:ext>
            </a:extLst>
          </p:cNvPr>
          <p:cNvSpPr txBox="1"/>
          <p:nvPr/>
        </p:nvSpPr>
        <p:spPr>
          <a:xfrm>
            <a:off x="6096000" y="744584"/>
            <a:ext cx="4137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7200" b="1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nv‡dR</a:t>
            </a:r>
            <a:endParaRPr lang="en-US" sz="7200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990600" y="794433"/>
            <a:ext cx="9906000" cy="99060"/>
          </a:xfrm>
          <a:prstGeom prst="round1Rect">
            <a:avLst/>
          </a:prstGeom>
          <a:gradFill>
            <a:gsLst>
              <a:gs pos="100000">
                <a:srgbClr val="F2F3DB">
                  <a:alpha val="30000"/>
                  <a:lumMod val="72000"/>
                </a:srgbClr>
              </a:gs>
              <a:gs pos="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-715003" y="661459"/>
            <a:ext cx="531314" cy="2050675"/>
            <a:chOff x="3283818" y="1676400"/>
            <a:chExt cx="531314" cy="2050675"/>
          </a:xfrm>
          <a:solidFill>
            <a:srgbClr val="00B0F0"/>
          </a:solidFill>
        </p:grpSpPr>
        <p:sp>
          <p:nvSpPr>
            <p:cNvPr id="25" name="Oval 24"/>
            <p:cNvSpPr/>
            <p:nvPr/>
          </p:nvSpPr>
          <p:spPr>
            <a:xfrm rot="2700000">
              <a:off x="3522830" y="2103077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2700000">
              <a:off x="3522830" y="2269315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700000">
              <a:off x="3522830" y="2421715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2700000">
              <a:off x="3522830" y="257239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2700000">
              <a:off x="3522830" y="272479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2700000">
              <a:off x="3522830" y="288100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 rot="18572351">
              <a:off x="3206575" y="3118518"/>
              <a:ext cx="685800" cy="53131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accent6">
                      <a:lumMod val="75000"/>
                    </a:schemeClr>
                  </a:solidFill>
                </a:rPr>
                <a:t>ত</a:t>
              </a:r>
              <a:endParaRPr lang="en-US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 rot="2700000">
              <a:off x="3528928" y="3019764"/>
              <a:ext cx="82296" cy="82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nut 20"/>
            <p:cNvSpPr/>
            <p:nvPr/>
          </p:nvSpPr>
          <p:spPr>
            <a:xfrm>
              <a:off x="3383281" y="1676400"/>
              <a:ext cx="358111" cy="365760"/>
            </a:xfrm>
            <a:custGeom>
              <a:avLst/>
              <a:gdLst/>
              <a:ahLst/>
              <a:cxnLst/>
              <a:rect l="l" t="t" r="r" b="b"/>
              <a:pathLst>
                <a:path w="358111" h="365760">
                  <a:moveTo>
                    <a:pt x="182880" y="0"/>
                  </a:moveTo>
                  <a:cubicBezTo>
                    <a:pt x="266635" y="0"/>
                    <a:pt x="337240" y="56303"/>
                    <a:pt x="358111" y="133350"/>
                  </a:cubicBezTo>
                  <a:lnTo>
                    <a:pt x="248735" y="133350"/>
                  </a:lnTo>
                  <a:cubicBezTo>
                    <a:pt x="234585" y="112175"/>
                    <a:pt x="210266" y="99044"/>
                    <a:pt x="182880" y="99044"/>
                  </a:cubicBezTo>
                  <a:cubicBezTo>
                    <a:pt x="136579" y="99044"/>
                    <a:pt x="99044" y="136579"/>
                    <a:pt x="99044" y="182880"/>
                  </a:cubicBezTo>
                  <a:cubicBezTo>
                    <a:pt x="99044" y="229181"/>
                    <a:pt x="136579" y="266716"/>
                    <a:pt x="182880" y="266716"/>
                  </a:cubicBezTo>
                  <a:cubicBezTo>
                    <a:pt x="210266" y="266716"/>
                    <a:pt x="234585" y="253585"/>
                    <a:pt x="248735" y="232410"/>
                  </a:cubicBezTo>
                  <a:lnTo>
                    <a:pt x="358111" y="232410"/>
                  </a:lnTo>
                  <a:cubicBezTo>
                    <a:pt x="337240" y="309457"/>
                    <a:pt x="266635" y="365760"/>
                    <a:pt x="182880" y="365760"/>
                  </a:cubicBezTo>
                  <a:cubicBezTo>
                    <a:pt x="81878" y="365760"/>
                    <a:pt x="0" y="283882"/>
                    <a:pt x="0" y="182880"/>
                  </a:cubicBezTo>
                  <a:cubicBezTo>
                    <a:pt x="0" y="81878"/>
                    <a:pt x="81878" y="0"/>
                    <a:pt x="1828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-1289043" y="662354"/>
            <a:ext cx="531314" cy="2050675"/>
            <a:chOff x="3283818" y="1676400"/>
            <a:chExt cx="531314" cy="2050675"/>
          </a:xfrm>
          <a:solidFill>
            <a:srgbClr val="FF0000"/>
          </a:solidFill>
        </p:grpSpPr>
        <p:sp>
          <p:nvSpPr>
            <p:cNvPr id="35" name="Oval 34"/>
            <p:cNvSpPr/>
            <p:nvPr/>
          </p:nvSpPr>
          <p:spPr>
            <a:xfrm rot="2700000">
              <a:off x="3522830" y="2103077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2700000">
              <a:off x="3522830" y="2269315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2700000">
              <a:off x="3522830" y="2421715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2700000">
              <a:off x="3522830" y="257239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700000">
              <a:off x="3522830" y="272479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2700000">
              <a:off x="3522830" y="288100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 rot="18572351">
              <a:off x="3206575" y="3118518"/>
              <a:ext cx="685800" cy="53131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</a:rPr>
                <a:t>গ</a:t>
              </a:r>
            </a:p>
          </p:txBody>
        </p:sp>
        <p:sp>
          <p:nvSpPr>
            <p:cNvPr id="42" name="Oval 41"/>
            <p:cNvSpPr/>
            <p:nvPr/>
          </p:nvSpPr>
          <p:spPr>
            <a:xfrm rot="2700000">
              <a:off x="3528928" y="3019764"/>
              <a:ext cx="82296" cy="82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onut 20"/>
            <p:cNvSpPr/>
            <p:nvPr/>
          </p:nvSpPr>
          <p:spPr>
            <a:xfrm>
              <a:off x="3383281" y="1676400"/>
              <a:ext cx="358111" cy="365760"/>
            </a:xfrm>
            <a:custGeom>
              <a:avLst/>
              <a:gdLst/>
              <a:ahLst/>
              <a:cxnLst/>
              <a:rect l="l" t="t" r="r" b="b"/>
              <a:pathLst>
                <a:path w="358111" h="365760">
                  <a:moveTo>
                    <a:pt x="182880" y="0"/>
                  </a:moveTo>
                  <a:cubicBezTo>
                    <a:pt x="266635" y="0"/>
                    <a:pt x="337240" y="56303"/>
                    <a:pt x="358111" y="133350"/>
                  </a:cubicBezTo>
                  <a:lnTo>
                    <a:pt x="248735" y="133350"/>
                  </a:lnTo>
                  <a:cubicBezTo>
                    <a:pt x="234585" y="112175"/>
                    <a:pt x="210266" y="99044"/>
                    <a:pt x="182880" y="99044"/>
                  </a:cubicBezTo>
                  <a:cubicBezTo>
                    <a:pt x="136579" y="99044"/>
                    <a:pt x="99044" y="136579"/>
                    <a:pt x="99044" y="182880"/>
                  </a:cubicBezTo>
                  <a:cubicBezTo>
                    <a:pt x="99044" y="229181"/>
                    <a:pt x="136579" y="266716"/>
                    <a:pt x="182880" y="266716"/>
                  </a:cubicBezTo>
                  <a:cubicBezTo>
                    <a:pt x="210266" y="266716"/>
                    <a:pt x="234585" y="253585"/>
                    <a:pt x="248735" y="232410"/>
                  </a:cubicBezTo>
                  <a:lnTo>
                    <a:pt x="358111" y="232410"/>
                  </a:lnTo>
                  <a:cubicBezTo>
                    <a:pt x="337240" y="309457"/>
                    <a:pt x="266635" y="365760"/>
                    <a:pt x="182880" y="365760"/>
                  </a:cubicBezTo>
                  <a:cubicBezTo>
                    <a:pt x="81878" y="365760"/>
                    <a:pt x="0" y="283882"/>
                    <a:pt x="0" y="182880"/>
                  </a:cubicBezTo>
                  <a:cubicBezTo>
                    <a:pt x="0" y="81878"/>
                    <a:pt x="81878" y="0"/>
                    <a:pt x="1828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1598390" y="677286"/>
            <a:ext cx="531314" cy="2050675"/>
            <a:chOff x="3283818" y="1676400"/>
            <a:chExt cx="531314" cy="2050675"/>
          </a:xfrm>
          <a:solidFill>
            <a:schemeClr val="accent6">
              <a:lumMod val="75000"/>
            </a:schemeClr>
          </a:solidFill>
        </p:grpSpPr>
        <p:sp>
          <p:nvSpPr>
            <p:cNvPr id="45" name="Oval 44"/>
            <p:cNvSpPr/>
            <p:nvPr/>
          </p:nvSpPr>
          <p:spPr>
            <a:xfrm rot="2700000">
              <a:off x="3522830" y="2103077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2700000">
              <a:off x="3522830" y="2269315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2700000">
              <a:off x="3522830" y="2421715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2700000">
              <a:off x="3522830" y="257239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2700000">
              <a:off x="3522830" y="272479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2700000">
              <a:off x="3522830" y="288100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 rot="18572351">
              <a:off x="3206575" y="3118518"/>
              <a:ext cx="685800" cy="53131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err="1"/>
                <a:t>স্বা</a:t>
              </a:r>
              <a:endParaRPr lang="en-US" sz="3200" b="1"/>
            </a:p>
          </p:txBody>
        </p:sp>
        <p:sp>
          <p:nvSpPr>
            <p:cNvPr id="52" name="Oval 51"/>
            <p:cNvSpPr/>
            <p:nvPr/>
          </p:nvSpPr>
          <p:spPr>
            <a:xfrm rot="2700000">
              <a:off x="3528928" y="3019764"/>
              <a:ext cx="82296" cy="82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Donut 20"/>
            <p:cNvSpPr/>
            <p:nvPr/>
          </p:nvSpPr>
          <p:spPr>
            <a:xfrm>
              <a:off x="3383281" y="1676400"/>
              <a:ext cx="358111" cy="365760"/>
            </a:xfrm>
            <a:custGeom>
              <a:avLst/>
              <a:gdLst/>
              <a:ahLst/>
              <a:cxnLst/>
              <a:rect l="l" t="t" r="r" b="b"/>
              <a:pathLst>
                <a:path w="358111" h="365760">
                  <a:moveTo>
                    <a:pt x="182880" y="0"/>
                  </a:moveTo>
                  <a:cubicBezTo>
                    <a:pt x="266635" y="0"/>
                    <a:pt x="337240" y="56303"/>
                    <a:pt x="358111" y="133350"/>
                  </a:cubicBezTo>
                  <a:lnTo>
                    <a:pt x="248735" y="133350"/>
                  </a:lnTo>
                  <a:cubicBezTo>
                    <a:pt x="234585" y="112175"/>
                    <a:pt x="210266" y="99044"/>
                    <a:pt x="182880" y="99044"/>
                  </a:cubicBezTo>
                  <a:cubicBezTo>
                    <a:pt x="136579" y="99044"/>
                    <a:pt x="99044" y="136579"/>
                    <a:pt x="99044" y="182880"/>
                  </a:cubicBezTo>
                  <a:cubicBezTo>
                    <a:pt x="99044" y="229181"/>
                    <a:pt x="136579" y="266716"/>
                    <a:pt x="182880" y="266716"/>
                  </a:cubicBezTo>
                  <a:cubicBezTo>
                    <a:pt x="210266" y="266716"/>
                    <a:pt x="234585" y="253585"/>
                    <a:pt x="248735" y="232410"/>
                  </a:cubicBezTo>
                  <a:lnTo>
                    <a:pt x="358111" y="232410"/>
                  </a:lnTo>
                  <a:cubicBezTo>
                    <a:pt x="337240" y="309457"/>
                    <a:pt x="266635" y="365760"/>
                    <a:pt x="182880" y="365760"/>
                  </a:cubicBezTo>
                  <a:cubicBezTo>
                    <a:pt x="81878" y="365760"/>
                    <a:pt x="0" y="283882"/>
                    <a:pt x="0" y="182880"/>
                  </a:cubicBezTo>
                  <a:cubicBezTo>
                    <a:pt x="0" y="81878"/>
                    <a:pt x="81878" y="0"/>
                    <a:pt x="1828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508243" y="662354"/>
            <a:ext cx="531314" cy="2050675"/>
            <a:chOff x="3283818" y="1676400"/>
            <a:chExt cx="531314" cy="2050675"/>
          </a:xfrm>
          <a:solidFill>
            <a:srgbClr val="00B050"/>
          </a:solidFill>
        </p:grpSpPr>
        <p:sp>
          <p:nvSpPr>
            <p:cNvPr id="55" name="Oval 54"/>
            <p:cNvSpPr/>
            <p:nvPr/>
          </p:nvSpPr>
          <p:spPr>
            <a:xfrm rot="2700000">
              <a:off x="3522830" y="2103077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2700000">
              <a:off x="3522830" y="2269315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2700000">
              <a:off x="3522830" y="2421715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2700000">
              <a:off x="3522830" y="257239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2700000">
              <a:off x="3522830" y="272479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2700000">
              <a:off x="3522830" y="2881001"/>
              <a:ext cx="82296" cy="822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 rot="18572351">
              <a:off x="3206575" y="3118518"/>
              <a:ext cx="685800" cy="531314"/>
            </a:xfrm>
            <a:prstGeom prst="round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2700000">
              <a:off x="3528928" y="3019764"/>
              <a:ext cx="82296" cy="82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onut 20"/>
            <p:cNvSpPr/>
            <p:nvPr/>
          </p:nvSpPr>
          <p:spPr>
            <a:xfrm>
              <a:off x="3383281" y="1676400"/>
              <a:ext cx="358111" cy="365760"/>
            </a:xfrm>
            <a:custGeom>
              <a:avLst/>
              <a:gdLst/>
              <a:ahLst/>
              <a:cxnLst/>
              <a:rect l="l" t="t" r="r" b="b"/>
              <a:pathLst>
                <a:path w="358111" h="365760">
                  <a:moveTo>
                    <a:pt x="182880" y="0"/>
                  </a:moveTo>
                  <a:cubicBezTo>
                    <a:pt x="266635" y="0"/>
                    <a:pt x="337240" y="56303"/>
                    <a:pt x="358111" y="133350"/>
                  </a:cubicBezTo>
                  <a:lnTo>
                    <a:pt x="248735" y="133350"/>
                  </a:lnTo>
                  <a:cubicBezTo>
                    <a:pt x="234585" y="112175"/>
                    <a:pt x="210266" y="99044"/>
                    <a:pt x="182880" y="99044"/>
                  </a:cubicBezTo>
                  <a:cubicBezTo>
                    <a:pt x="136579" y="99044"/>
                    <a:pt x="99044" y="136579"/>
                    <a:pt x="99044" y="182880"/>
                  </a:cubicBezTo>
                  <a:cubicBezTo>
                    <a:pt x="99044" y="229181"/>
                    <a:pt x="136579" y="266716"/>
                    <a:pt x="182880" y="266716"/>
                  </a:cubicBezTo>
                  <a:cubicBezTo>
                    <a:pt x="210266" y="266716"/>
                    <a:pt x="234585" y="253585"/>
                    <a:pt x="248735" y="232410"/>
                  </a:cubicBezTo>
                  <a:lnTo>
                    <a:pt x="358111" y="232410"/>
                  </a:lnTo>
                  <a:cubicBezTo>
                    <a:pt x="337240" y="309457"/>
                    <a:pt x="266635" y="365760"/>
                    <a:pt x="182880" y="365760"/>
                  </a:cubicBezTo>
                  <a:cubicBezTo>
                    <a:pt x="81878" y="365760"/>
                    <a:pt x="0" y="283882"/>
                    <a:pt x="0" y="182880"/>
                  </a:cubicBezTo>
                  <a:cubicBezTo>
                    <a:pt x="0" y="81878"/>
                    <a:pt x="81878" y="0"/>
                    <a:pt x="1828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4" name="3D Model 63" descr="Pc Monitor">
                <a:extLst>
                  <a:ext uri="{FF2B5EF4-FFF2-40B4-BE49-F238E27FC236}">
                    <a16:creationId xmlns:a16="http://schemas.microsoft.com/office/drawing/2014/main" id="{62BD499B-B4F7-46D0-A486-0AE0E998C0B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2406" y="1447922"/>
              <a:ext cx="6017562" cy="579410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6017562" cy="5794109"/>
                    </a:xfrm>
                    <a:prstGeom prst="rect">
                      <a:avLst/>
                    </a:prstGeom>
                  </am3d:spPr>
                  <am3d:camera>
                    <am3d:pos x="0" y="0" z="590955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31783" ay="37656" az="143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782995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4" name="3D Model 63" descr="Pc Monitor">
                <a:extLst>
                  <a:ext uri="{FF2B5EF4-FFF2-40B4-BE49-F238E27FC236}">
                    <a16:creationId xmlns:a16="http://schemas.microsoft.com/office/drawing/2014/main" id="{62BD499B-B4F7-46D0-A486-0AE0E998C0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406" y="1447922"/>
                <a:ext cx="6017562" cy="5794109"/>
              </a:xfrm>
              <a:prstGeom prst="rect">
                <a:avLst/>
              </a:prstGeom>
            </p:spPr>
          </p:pic>
        </mc:Fallback>
      </mc:AlternateContent>
      <p:sp>
        <p:nvSpPr>
          <p:cNvPr id="65" name="Rectangle 64"/>
          <p:cNvSpPr/>
          <p:nvPr/>
        </p:nvSpPr>
        <p:spPr>
          <a:xfrm>
            <a:off x="452554" y="2476267"/>
            <a:ext cx="5324791" cy="3190242"/>
          </a:xfrm>
          <a:prstGeom prst="rect">
            <a:avLst/>
          </a:prstGeom>
          <a:solidFill>
            <a:schemeClr val="bg1"/>
          </a:solidFill>
          <a:ln w="50800" cmpd="dbl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</a:rPr>
              <a:t>মো</a:t>
            </a:r>
            <a:r>
              <a:rPr lang="en-US" sz="4400" b="1" dirty="0">
                <a:solidFill>
                  <a:schemeClr val="tx1"/>
                </a:solidFill>
              </a:rPr>
              <a:t>. </a:t>
            </a:r>
            <a:r>
              <a:rPr lang="en-US" sz="4400" b="1" dirty="0" err="1">
                <a:solidFill>
                  <a:schemeClr val="tx1"/>
                </a:solidFill>
              </a:rPr>
              <a:t>বেলাল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উদ্দীন</a:t>
            </a:r>
            <a:endParaRPr lang="en-US" sz="4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প্রভাষক</a:t>
            </a:r>
            <a:r>
              <a:rPr lang="en-US" sz="2400" b="1" dirty="0">
                <a:solidFill>
                  <a:schemeClr val="tx1"/>
                </a:solidFill>
              </a:rPr>
              <a:t> (</a:t>
            </a:r>
            <a:r>
              <a:rPr lang="en-US" sz="2400" b="1" dirty="0" err="1">
                <a:solidFill>
                  <a:schemeClr val="tx1"/>
                </a:solidFill>
              </a:rPr>
              <a:t>অর্থনীতি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বান্দরবান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কালেক্টরেট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স্কুল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এন্ড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কলেজ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mdbelaluddin906@gmail.com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70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3.33333E-6 L 0.795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7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7 -4.81481E-6 L 0.78346 -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8.33333E-7 1.85185E-6 L 0.74232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08333E-7 -4.81481E-6 L 0.7668 -4.814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3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395253" y="661178"/>
            <a:ext cx="9958388" cy="1188720"/>
          </a:xfrm>
          <a:prstGeom prst="round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419061" y="2542425"/>
            <a:ext cx="9958388" cy="3733739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অধ্যায়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Basic Economic Problem and Its Solution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Lecture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No.02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11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39152" y="885371"/>
            <a:ext cx="5313696" cy="11225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ashban"/>
              </a:rPr>
              <a:t>শিখনফল</a:t>
            </a:r>
            <a:endParaRPr lang="en-US" sz="6000" dirty="0">
              <a:solidFill>
                <a:schemeClr val="bg1"/>
              </a:solidFill>
              <a:latin typeface="Nikashban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9556" y="2372634"/>
            <a:ext cx="11672888" cy="391205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  <a:scene3d>
            <a:camera prst="obliqueTopRigh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Nikashban"/>
              </a:rPr>
              <a:t>১।	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উৎপাদন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সম্ভাবনা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রেখা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।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Nikashban"/>
              </a:rPr>
              <a:t>২। 	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উৎপাদন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সম্ভাবনা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রেখার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সাহায্যে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সম্পদের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দক্ষ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বণ্টন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ধারণাটি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।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Nikashban"/>
              </a:rPr>
              <a:t>৩।	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সম্পদের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দক্ষ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অদক্ষ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বণ্টন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ashban"/>
              </a:rPr>
              <a:t>এ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বং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উৎপাদন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বিন্দুগুলো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নির্ণয়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।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Nikashban"/>
              </a:rPr>
              <a:t>৪।	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সুযোগ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ব্যয়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ধারণাটি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বিশ্লেষণ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ashban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a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88167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F99D3E-D277-4255-A7EC-A03A664AF269}"/>
              </a:ext>
            </a:extLst>
          </p:cNvPr>
          <p:cNvSpPr/>
          <p:nvPr/>
        </p:nvSpPr>
        <p:spPr>
          <a:xfrm>
            <a:off x="1511300" y="757535"/>
            <a:ext cx="84582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উৎপাদন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সম্ভাবনা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রেখা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Possibility Curve)</a:t>
            </a:r>
            <a:endParaRPr lang="en-US" sz="3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724361-A447-4B56-9CA5-1FD22406AC37}"/>
              </a:ext>
            </a:extLst>
          </p:cNvPr>
          <p:cNvSpPr/>
          <p:nvPr/>
        </p:nvSpPr>
        <p:spPr>
          <a:xfrm>
            <a:off x="2584450" y="2994836"/>
            <a:ext cx="6845300" cy="37744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BF348A-E288-4EA8-8FC8-D191F1628CF0}"/>
              </a:ext>
            </a:extLst>
          </p:cNvPr>
          <p:cNvGrpSpPr/>
          <p:nvPr/>
        </p:nvGrpSpPr>
        <p:grpSpPr>
          <a:xfrm>
            <a:off x="2890256" y="2994836"/>
            <a:ext cx="7090023" cy="3680599"/>
            <a:chOff x="3491372" y="2229353"/>
            <a:chExt cx="5889511" cy="283417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744C21F-65EC-40D3-BCA7-F34B41C6BF6A}"/>
                </a:ext>
              </a:extLst>
            </p:cNvPr>
            <p:cNvGrpSpPr/>
            <p:nvPr/>
          </p:nvGrpSpPr>
          <p:grpSpPr>
            <a:xfrm>
              <a:off x="3809096" y="2476657"/>
              <a:ext cx="3292210" cy="2316747"/>
              <a:chOff x="3809096" y="2476657"/>
              <a:chExt cx="3292210" cy="2316747"/>
            </a:xfrm>
          </p:grpSpPr>
          <p:cxnSp>
            <p:nvCxnSpPr>
              <p:cNvPr id="13" name="AutoShape 12">
                <a:extLst>
                  <a:ext uri="{FF2B5EF4-FFF2-40B4-BE49-F238E27FC236}">
                    <a16:creationId xmlns:a16="http://schemas.microsoft.com/office/drawing/2014/main" id="{397EE02B-39EB-4F59-A50D-AB36E605C10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09096" y="4793402"/>
                <a:ext cx="3292210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AutoShape 13">
                <a:extLst>
                  <a:ext uri="{FF2B5EF4-FFF2-40B4-BE49-F238E27FC236}">
                    <a16:creationId xmlns:a16="http://schemas.microsoft.com/office/drawing/2014/main" id="{11429830-0929-4BD4-96D7-86A54FDDB87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29307" y="2476657"/>
                <a:ext cx="0" cy="2316745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AutoShape 14">
                <a:extLst>
                  <a:ext uri="{FF2B5EF4-FFF2-40B4-BE49-F238E27FC236}">
                    <a16:creationId xmlns:a16="http://schemas.microsoft.com/office/drawing/2014/main" id="{0C9D293F-19FC-46B3-B983-888053E8A7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29307" y="3502103"/>
                <a:ext cx="987936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AutoShape 15">
                <a:extLst>
                  <a:ext uri="{FF2B5EF4-FFF2-40B4-BE49-F238E27FC236}">
                    <a16:creationId xmlns:a16="http://schemas.microsoft.com/office/drawing/2014/main" id="{22EEBAF0-3C08-4E6A-AFF3-9EAFF17C6F3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02313" y="4119900"/>
                <a:ext cx="0" cy="673502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AutoShape 16">
                <a:extLst>
                  <a:ext uri="{FF2B5EF4-FFF2-40B4-BE49-F238E27FC236}">
                    <a16:creationId xmlns:a16="http://schemas.microsoft.com/office/drawing/2014/main" id="{952EAC5A-0986-430C-85D2-AD8D0CF01DC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823978" y="3502103"/>
                <a:ext cx="0" cy="1291301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17">
                <a:extLst>
                  <a:ext uri="{FF2B5EF4-FFF2-40B4-BE49-F238E27FC236}">
                    <a16:creationId xmlns:a16="http://schemas.microsoft.com/office/drawing/2014/main" id="{1DBDC3C5-DA0E-440F-9AA9-8CC8D3469C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29307" y="4119900"/>
                <a:ext cx="1998883" cy="0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3FA7A082-7202-4D9B-883C-450498FDD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801" y="3340057"/>
                <a:ext cx="2244740" cy="1453346"/>
              </a:xfrm>
              <a:custGeom>
                <a:avLst/>
                <a:gdLst>
                  <a:gd name="G0" fmla="+- 385 0 0"/>
                  <a:gd name="G1" fmla="+- 21600 0 0"/>
                  <a:gd name="G2" fmla="+- 21600 0 0"/>
                  <a:gd name="T0" fmla="*/ 0 w 21985"/>
                  <a:gd name="T1" fmla="*/ 3 h 21600"/>
                  <a:gd name="T2" fmla="*/ 21985 w 21985"/>
                  <a:gd name="T3" fmla="*/ 21600 h 21600"/>
                  <a:gd name="T4" fmla="*/ 385 w 2198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985" h="21600" fill="none" extrusionOk="0">
                    <a:moveTo>
                      <a:pt x="0" y="3"/>
                    </a:moveTo>
                    <a:cubicBezTo>
                      <a:pt x="128" y="1"/>
                      <a:pt x="256" y="0"/>
                      <a:pt x="385" y="0"/>
                    </a:cubicBezTo>
                    <a:cubicBezTo>
                      <a:pt x="12314" y="0"/>
                      <a:pt x="21985" y="9670"/>
                      <a:pt x="21985" y="21600"/>
                    </a:cubicBezTo>
                  </a:path>
                  <a:path w="21985" h="21600" stroke="0" extrusionOk="0">
                    <a:moveTo>
                      <a:pt x="0" y="3"/>
                    </a:moveTo>
                    <a:cubicBezTo>
                      <a:pt x="128" y="1"/>
                      <a:pt x="256" y="0"/>
                      <a:pt x="385" y="0"/>
                    </a:cubicBezTo>
                    <a:cubicBezTo>
                      <a:pt x="12314" y="0"/>
                      <a:pt x="21985" y="9670"/>
                      <a:pt x="21985" y="21600"/>
                    </a:cubicBezTo>
                    <a:lnTo>
                      <a:pt x="385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EAC2D1-2126-4508-8125-A6D5D5378FD6}"/>
                </a:ext>
              </a:extLst>
            </p:cNvPr>
            <p:cNvSpPr txBox="1"/>
            <p:nvPr/>
          </p:nvSpPr>
          <p:spPr>
            <a:xfrm>
              <a:off x="3491374" y="4526844"/>
              <a:ext cx="410899" cy="40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125C3B-BDA5-46CA-94D6-0AF5E7AF38A4}"/>
                </a:ext>
              </a:extLst>
            </p:cNvPr>
            <p:cNvSpPr txBox="1"/>
            <p:nvPr/>
          </p:nvSpPr>
          <p:spPr>
            <a:xfrm>
              <a:off x="4639183" y="4779131"/>
              <a:ext cx="814069" cy="284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A8C667-AFAA-41EF-A8BB-6EDF732D35C7}"/>
                </a:ext>
              </a:extLst>
            </p:cNvPr>
            <p:cNvSpPr txBox="1"/>
            <p:nvPr/>
          </p:nvSpPr>
          <p:spPr>
            <a:xfrm>
              <a:off x="5906697" y="4739981"/>
              <a:ext cx="410899" cy="284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E8416C-F874-43EA-968C-14EEF1364165}"/>
                </a:ext>
              </a:extLst>
            </p:cNvPr>
            <p:cNvSpPr txBox="1"/>
            <p:nvPr/>
          </p:nvSpPr>
          <p:spPr>
            <a:xfrm>
              <a:off x="6875397" y="4770223"/>
              <a:ext cx="1557402" cy="284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দ্রব্য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498D977-7303-410E-AF95-42D63043C6FE}"/>
                </a:ext>
              </a:extLst>
            </p:cNvPr>
            <p:cNvSpPr txBox="1"/>
            <p:nvPr/>
          </p:nvSpPr>
          <p:spPr>
            <a:xfrm>
              <a:off x="3505213" y="3326973"/>
              <a:ext cx="789646" cy="284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A327C56-D90F-4328-879A-B62518FD152B}"/>
                </a:ext>
              </a:extLst>
            </p:cNvPr>
            <p:cNvSpPr txBox="1"/>
            <p:nvPr/>
          </p:nvSpPr>
          <p:spPr>
            <a:xfrm>
              <a:off x="3544177" y="3166527"/>
              <a:ext cx="410899" cy="284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E58FD7-AA95-42A3-BD3D-8F77835FCDF7}"/>
                </a:ext>
              </a:extLst>
            </p:cNvPr>
            <p:cNvSpPr txBox="1"/>
            <p:nvPr/>
          </p:nvSpPr>
          <p:spPr>
            <a:xfrm>
              <a:off x="3491372" y="2229353"/>
              <a:ext cx="1266322" cy="284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দ্রব্য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ADDBA0-56F0-44BC-B0DF-FA105E86B524}"/>
                </a:ext>
              </a:extLst>
            </p:cNvPr>
            <p:cNvSpPr txBox="1"/>
            <p:nvPr/>
          </p:nvSpPr>
          <p:spPr>
            <a:xfrm>
              <a:off x="4720771" y="3214566"/>
              <a:ext cx="410899" cy="284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16AD643-308D-467B-8BF5-36BC4270DA8D}"/>
                </a:ext>
              </a:extLst>
            </p:cNvPr>
            <p:cNvSpPr txBox="1"/>
            <p:nvPr/>
          </p:nvSpPr>
          <p:spPr>
            <a:xfrm>
              <a:off x="5790455" y="3911132"/>
              <a:ext cx="410899" cy="284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53E63AB-E739-414C-A797-F1B5931F080F}"/>
                </a:ext>
              </a:extLst>
            </p:cNvPr>
            <p:cNvSpPr txBox="1"/>
            <p:nvPr/>
          </p:nvSpPr>
          <p:spPr>
            <a:xfrm>
              <a:off x="3514236" y="3933355"/>
              <a:ext cx="789646" cy="284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0584DFA-6F94-48CC-9888-5568C25DD0D1}"/>
                </a:ext>
              </a:extLst>
            </p:cNvPr>
            <p:cNvSpPr txBox="1"/>
            <p:nvPr/>
          </p:nvSpPr>
          <p:spPr>
            <a:xfrm>
              <a:off x="5594496" y="4766432"/>
              <a:ext cx="530418" cy="284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4037E8C-665C-4420-94CC-5134785505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7704" y="3522715"/>
              <a:ext cx="595303" cy="33658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09B6BF-D4FB-474A-A59B-25CA24EDC398}"/>
                </a:ext>
              </a:extLst>
            </p:cNvPr>
            <p:cNvSpPr txBox="1"/>
            <p:nvPr/>
          </p:nvSpPr>
          <p:spPr>
            <a:xfrm>
              <a:off x="6124914" y="3287246"/>
              <a:ext cx="3255969" cy="2843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PPC (Production Possibility Curve)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A827FE5-65FF-4FD7-A6FA-519BEBBC3F06}"/>
              </a:ext>
            </a:extLst>
          </p:cNvPr>
          <p:cNvSpPr txBox="1"/>
          <p:nvPr/>
        </p:nvSpPr>
        <p:spPr>
          <a:xfrm>
            <a:off x="362225" y="1952097"/>
            <a:ext cx="11607799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h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iLvi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we›`y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†`‡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cÖPwjZ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` I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cÖhyw³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mv‡c‡ÿ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ywU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`ªe¨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Drcv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mswgkÖY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m¤¢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vebv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iLv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755141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F99D3E-D277-4255-A7EC-A03A664AF269}"/>
              </a:ext>
            </a:extLst>
          </p:cNvPr>
          <p:cNvSpPr/>
          <p:nvPr/>
        </p:nvSpPr>
        <p:spPr>
          <a:xfrm>
            <a:off x="2195630" y="707540"/>
            <a:ext cx="7327755" cy="5847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`ÿ 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A`ÿ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eÈb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Am¤¢e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we›`y</a:t>
            </a:r>
            <a:endParaRPr lang="en-US" sz="32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A3217F-6A8D-4EE3-B341-0DBE14E92343}"/>
              </a:ext>
            </a:extLst>
          </p:cNvPr>
          <p:cNvGrpSpPr/>
          <p:nvPr/>
        </p:nvGrpSpPr>
        <p:grpSpPr>
          <a:xfrm>
            <a:off x="3467100" y="3784119"/>
            <a:ext cx="5371955" cy="3073881"/>
            <a:chOff x="3467100" y="3784119"/>
            <a:chExt cx="5371955" cy="30738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F1C81C1-3232-43FA-8725-400529B1BAF7}"/>
                </a:ext>
              </a:extLst>
            </p:cNvPr>
            <p:cNvSpPr/>
            <p:nvPr/>
          </p:nvSpPr>
          <p:spPr>
            <a:xfrm>
              <a:off x="3467100" y="3784119"/>
              <a:ext cx="4857750" cy="3073881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604EE5D-18AC-46AD-9900-AC6B5E0054E9}"/>
                </a:ext>
              </a:extLst>
            </p:cNvPr>
            <p:cNvGrpSpPr/>
            <p:nvPr/>
          </p:nvGrpSpPr>
          <p:grpSpPr>
            <a:xfrm>
              <a:off x="3719710" y="3784119"/>
              <a:ext cx="5119345" cy="2854560"/>
              <a:chOff x="3313454" y="2229353"/>
              <a:chExt cx="5119345" cy="2854560"/>
            </a:xfrm>
          </p:grpSpPr>
          <p:sp>
            <p:nvSpPr>
              <p:cNvPr id="8" name="WordArt 7">
                <a:extLst>
                  <a:ext uri="{FF2B5EF4-FFF2-40B4-BE49-F238E27FC236}">
                    <a16:creationId xmlns:a16="http://schemas.microsoft.com/office/drawing/2014/main" id="{0989F428-46E6-4BAF-AEDF-14FDD6F0F75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3313454" y="2476657"/>
                <a:ext cx="312638" cy="255728"/>
              </a:xfrm>
              <a:prstGeom prst="rect">
                <a:avLst/>
              </a:prstGeom>
              <a:ln w="28575">
                <a:noFill/>
              </a:ln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</a:bodyPr>
              <a:lstStyle/>
              <a:p>
                <a:pPr algn="ctr" rtl="0">
                  <a:buNone/>
                </a:pPr>
                <a:endParaRPr lang="en-US" sz="3600" kern="10" spc="0" dirty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13" name="AutoShape 12">
                <a:extLst>
                  <a:ext uri="{FF2B5EF4-FFF2-40B4-BE49-F238E27FC236}">
                    <a16:creationId xmlns:a16="http://schemas.microsoft.com/office/drawing/2014/main" id="{397EE02B-39EB-4F59-A50D-AB36E605C10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09096" y="4793402"/>
                <a:ext cx="3292210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AutoShape 13">
                <a:extLst>
                  <a:ext uri="{FF2B5EF4-FFF2-40B4-BE49-F238E27FC236}">
                    <a16:creationId xmlns:a16="http://schemas.microsoft.com/office/drawing/2014/main" id="{11429830-0929-4BD4-96D7-86A54FDDB87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29307" y="2476657"/>
                <a:ext cx="0" cy="2316745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3FA7A082-7202-4D9B-883C-450498FDD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801" y="3340057"/>
                <a:ext cx="2244740" cy="1453346"/>
              </a:xfrm>
              <a:custGeom>
                <a:avLst/>
                <a:gdLst>
                  <a:gd name="G0" fmla="+- 385 0 0"/>
                  <a:gd name="G1" fmla="+- 21600 0 0"/>
                  <a:gd name="G2" fmla="+- 21600 0 0"/>
                  <a:gd name="T0" fmla="*/ 0 w 21985"/>
                  <a:gd name="T1" fmla="*/ 3 h 21600"/>
                  <a:gd name="T2" fmla="*/ 21985 w 21985"/>
                  <a:gd name="T3" fmla="*/ 21600 h 21600"/>
                  <a:gd name="T4" fmla="*/ 385 w 2198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985" h="21600" fill="none" extrusionOk="0">
                    <a:moveTo>
                      <a:pt x="0" y="3"/>
                    </a:moveTo>
                    <a:cubicBezTo>
                      <a:pt x="128" y="1"/>
                      <a:pt x="256" y="0"/>
                      <a:pt x="385" y="0"/>
                    </a:cubicBezTo>
                    <a:cubicBezTo>
                      <a:pt x="12314" y="0"/>
                      <a:pt x="21985" y="9670"/>
                      <a:pt x="21985" y="21600"/>
                    </a:cubicBezTo>
                  </a:path>
                  <a:path w="21985" h="21600" stroke="0" extrusionOk="0">
                    <a:moveTo>
                      <a:pt x="0" y="3"/>
                    </a:moveTo>
                    <a:cubicBezTo>
                      <a:pt x="128" y="1"/>
                      <a:pt x="256" y="0"/>
                      <a:pt x="385" y="0"/>
                    </a:cubicBezTo>
                    <a:cubicBezTo>
                      <a:pt x="12314" y="0"/>
                      <a:pt x="21985" y="9670"/>
                      <a:pt x="21985" y="21600"/>
                    </a:cubicBezTo>
                    <a:lnTo>
                      <a:pt x="385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DEAC2D1-2126-4508-8125-A6D5D5378FD6}"/>
                  </a:ext>
                </a:extLst>
              </p:cNvPr>
              <p:cNvSpPr txBox="1"/>
              <p:nvPr/>
            </p:nvSpPr>
            <p:spPr>
              <a:xfrm>
                <a:off x="3491374" y="4526844"/>
                <a:ext cx="4108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FA8C667-AFAA-41EF-A8BB-6EDF732D35C7}"/>
                  </a:ext>
                </a:extLst>
              </p:cNvPr>
              <p:cNvSpPr txBox="1"/>
              <p:nvPr/>
            </p:nvSpPr>
            <p:spPr>
              <a:xfrm>
                <a:off x="5868597" y="4714581"/>
                <a:ext cx="410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E8416C-F874-43EA-968C-14EEF1364165}"/>
                  </a:ext>
                </a:extLst>
              </p:cNvPr>
              <p:cNvSpPr txBox="1"/>
              <p:nvPr/>
            </p:nvSpPr>
            <p:spPr>
              <a:xfrm>
                <a:off x="6875397" y="4694023"/>
                <a:ext cx="15574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দ্রব্য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327C56-D90F-4328-879A-B62518FD152B}"/>
                  </a:ext>
                </a:extLst>
              </p:cNvPr>
              <p:cNvSpPr txBox="1"/>
              <p:nvPr/>
            </p:nvSpPr>
            <p:spPr>
              <a:xfrm>
                <a:off x="3521305" y="3095095"/>
                <a:ext cx="410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4E58FD7-AA95-42A3-BD3D-8F77835FCDF7}"/>
                  </a:ext>
                </a:extLst>
              </p:cNvPr>
              <p:cNvSpPr txBox="1"/>
              <p:nvPr/>
            </p:nvSpPr>
            <p:spPr>
              <a:xfrm>
                <a:off x="3491372" y="2229353"/>
                <a:ext cx="1266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দ্রব্য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BADDBA0-56F0-44BC-B0DF-FA105E86B524}"/>
                  </a:ext>
                </a:extLst>
              </p:cNvPr>
              <p:cNvSpPr txBox="1"/>
              <p:nvPr/>
            </p:nvSpPr>
            <p:spPr>
              <a:xfrm>
                <a:off x="4911195" y="4004677"/>
                <a:ext cx="410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16AD643-308D-467B-8BF5-36BC4270DA8D}"/>
                  </a:ext>
                </a:extLst>
              </p:cNvPr>
              <p:cNvSpPr txBox="1"/>
              <p:nvPr/>
            </p:nvSpPr>
            <p:spPr>
              <a:xfrm>
                <a:off x="5412140" y="3520680"/>
                <a:ext cx="410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A3FADE8-084E-469F-B65F-8783A75B045E}"/>
                  </a:ext>
                </a:extLst>
              </p:cNvPr>
              <p:cNvSpPr/>
              <p:nvPr/>
            </p:nvSpPr>
            <p:spPr>
              <a:xfrm>
                <a:off x="4924228" y="4020723"/>
                <a:ext cx="78246" cy="63872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DB3B4A0-5C43-4D01-997D-78A3941D65EA}"/>
                  </a:ext>
                </a:extLst>
              </p:cNvPr>
              <p:cNvSpPr txBox="1"/>
              <p:nvPr/>
            </p:nvSpPr>
            <p:spPr>
              <a:xfrm>
                <a:off x="5648739" y="3114675"/>
                <a:ext cx="4108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FF07CA8-8A5C-49DB-8F50-722F8A5A6EA4}"/>
                  </a:ext>
                </a:extLst>
              </p:cNvPr>
              <p:cNvSpPr/>
              <p:nvPr/>
            </p:nvSpPr>
            <p:spPr>
              <a:xfrm>
                <a:off x="5675503" y="3357430"/>
                <a:ext cx="64665" cy="63871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F0A9F78-C173-4C97-AC25-5DC6B9A2FDE1}"/>
                  </a:ext>
                </a:extLst>
              </p:cNvPr>
              <p:cNvSpPr/>
              <p:nvPr/>
            </p:nvSpPr>
            <p:spPr>
              <a:xfrm>
                <a:off x="5323871" y="3687143"/>
                <a:ext cx="129381" cy="13539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A827FE5-65FF-4FD7-A6FA-519BEBBC3F06}"/>
              </a:ext>
            </a:extLst>
          </p:cNvPr>
          <p:cNvSpPr txBox="1"/>
          <p:nvPr/>
        </p:nvSpPr>
        <p:spPr>
          <a:xfrm>
            <a:off x="239366" y="1531350"/>
            <a:ext cx="11830050" cy="1569660"/>
          </a:xfrm>
          <a:prstGeom prst="rect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cÖPwjZ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 I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cÖhyw³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mv‡c‡ÿ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m‡e©v”P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`ÿ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eÈb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†h we›`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y‡Z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h_vh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Kg nq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A`ÿ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eÈb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we›`y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m¤¢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vebv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iLvi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evB‡i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Aew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¯’Z we›`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y‡K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Am¤¢e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we›`y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4EC75-8966-48C9-8B4C-5433D1214A41}"/>
              </a:ext>
            </a:extLst>
          </p:cNvPr>
          <p:cNvSpPr txBox="1"/>
          <p:nvPr/>
        </p:nvSpPr>
        <p:spPr>
          <a:xfrm>
            <a:off x="213320" y="4567178"/>
            <a:ext cx="3013967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A`ÿ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A-c~Y©wb‡qvM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/‡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eKviZ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¡/</a:t>
            </a:r>
          </a:p>
          <a:p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AR©b‡hvM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Kvg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bq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B16FC3-A16F-4CEB-8A9D-41170C88A4FB}"/>
              </a:ext>
            </a:extLst>
          </p:cNvPr>
          <p:cNvCxnSpPr>
            <a:stCxn id="5" idx="3"/>
          </p:cNvCxnSpPr>
          <p:nvPr/>
        </p:nvCxnSpPr>
        <p:spPr>
          <a:xfrm>
            <a:off x="3227287" y="4982677"/>
            <a:ext cx="1936663" cy="5767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89CD1EC-278D-4D97-831D-A2417A59573F}"/>
              </a:ext>
            </a:extLst>
          </p:cNvPr>
          <p:cNvSpPr txBox="1"/>
          <p:nvPr/>
        </p:nvSpPr>
        <p:spPr>
          <a:xfrm>
            <a:off x="9109472" y="3818420"/>
            <a:ext cx="2869208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A-AR©b‡hvM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Kvg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¨/</a:t>
            </a:r>
          </a:p>
          <a:p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y®úÖvc¨Zv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/¯^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íZv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Am¤¢e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we›`y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BC24972-4096-4B7E-8326-32D3D06A6F63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6380870" y="4418585"/>
            <a:ext cx="2728602" cy="4472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23DBED1-4E70-4CA8-A907-A48F7F9FDD89}"/>
              </a:ext>
            </a:extLst>
          </p:cNvPr>
          <p:cNvSpPr txBox="1"/>
          <p:nvPr/>
        </p:nvSpPr>
        <p:spPr>
          <a:xfrm>
            <a:off x="3513066" y="3188880"/>
            <a:ext cx="409367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`ÿ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eÈb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c~Y©wb‡qvM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AR©b‡hvM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¨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DBD905-B246-4869-A4D7-73EC421C367A}"/>
              </a:ext>
            </a:extLst>
          </p:cNvPr>
          <p:cNvCxnSpPr>
            <a:cxnSpLocks/>
          </p:cNvCxnSpPr>
          <p:nvPr/>
        </p:nvCxnSpPr>
        <p:spPr>
          <a:xfrm flipH="1">
            <a:off x="5224001" y="3643928"/>
            <a:ext cx="651258" cy="13074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181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2CC2CC23-9037-4DFB-8592-8B9F0AE3FA88}"/>
              </a:ext>
            </a:extLst>
          </p:cNvPr>
          <p:cNvCxnSpPr>
            <a:cxnSpLocks/>
          </p:cNvCxnSpPr>
          <p:nvPr/>
        </p:nvCxnSpPr>
        <p:spPr>
          <a:xfrm flipH="1">
            <a:off x="2343376" y="2126836"/>
            <a:ext cx="851836" cy="16106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DA7654B-6C7C-461E-BE6C-58B647FCEAD4}"/>
              </a:ext>
            </a:extLst>
          </p:cNvPr>
          <p:cNvCxnSpPr>
            <a:cxnSpLocks/>
          </p:cNvCxnSpPr>
          <p:nvPr/>
        </p:nvCxnSpPr>
        <p:spPr>
          <a:xfrm flipH="1">
            <a:off x="5809773" y="2171517"/>
            <a:ext cx="1190326" cy="21277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5F8ED994-E0BA-45EB-9BA1-A18CAEF7C06D}"/>
              </a:ext>
            </a:extLst>
          </p:cNvPr>
          <p:cNvCxnSpPr>
            <a:cxnSpLocks/>
          </p:cNvCxnSpPr>
          <p:nvPr/>
        </p:nvCxnSpPr>
        <p:spPr>
          <a:xfrm flipH="1">
            <a:off x="9991180" y="2135251"/>
            <a:ext cx="988213" cy="15805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3E63D0-3BDB-4CFD-875C-479CCA8C0578}"/>
              </a:ext>
            </a:extLst>
          </p:cNvPr>
          <p:cNvGrpSpPr/>
          <p:nvPr/>
        </p:nvGrpSpPr>
        <p:grpSpPr>
          <a:xfrm>
            <a:off x="4387138" y="-224220"/>
            <a:ext cx="4670157" cy="6553654"/>
            <a:chOff x="1430338" y="-137473"/>
            <a:chExt cx="4268519" cy="600765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6FE8E04-6987-4B4B-AE51-36EEE077C62B}"/>
                </a:ext>
              </a:extLst>
            </p:cNvPr>
            <p:cNvCxnSpPr/>
            <p:nvPr/>
          </p:nvCxnSpPr>
          <p:spPr>
            <a:xfrm>
              <a:off x="1863122" y="5509589"/>
              <a:ext cx="28956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365759E-BFFE-468B-A2BE-B05B67BFEB78}"/>
                </a:ext>
              </a:extLst>
            </p:cNvPr>
            <p:cNvCxnSpPr/>
            <p:nvPr/>
          </p:nvCxnSpPr>
          <p:spPr>
            <a:xfrm rot="5400000" flipH="1" flipV="1">
              <a:off x="301023" y="3947489"/>
              <a:ext cx="3124199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19E917A-514F-4A0B-B068-596BFBB39BA0}"/>
                </a:ext>
              </a:extLst>
            </p:cNvPr>
            <p:cNvCxnSpPr/>
            <p:nvPr/>
          </p:nvCxnSpPr>
          <p:spPr>
            <a:xfrm rot="5400000" flipH="1" flipV="1">
              <a:off x="1405923" y="4518989"/>
              <a:ext cx="1981199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DED363-52DA-4CBF-B2AB-0654BF8FE444}"/>
                </a:ext>
              </a:extLst>
            </p:cNvPr>
            <p:cNvCxnSpPr/>
            <p:nvPr/>
          </p:nvCxnSpPr>
          <p:spPr>
            <a:xfrm>
              <a:off x="1863122" y="3528389"/>
              <a:ext cx="5334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DC82740-DD2F-407B-B84D-A6ED86B4EE88}"/>
                </a:ext>
              </a:extLst>
            </p:cNvPr>
            <p:cNvCxnSpPr/>
            <p:nvPr/>
          </p:nvCxnSpPr>
          <p:spPr>
            <a:xfrm rot="5400000" flipH="1" flipV="1">
              <a:off x="2434622" y="5014289"/>
              <a:ext cx="990599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0923A1-FE6F-4AB4-B040-E2D093377F66}"/>
                </a:ext>
              </a:extLst>
            </p:cNvPr>
            <p:cNvCxnSpPr/>
            <p:nvPr/>
          </p:nvCxnSpPr>
          <p:spPr>
            <a:xfrm>
              <a:off x="1863122" y="4518989"/>
              <a:ext cx="10668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204F599-8F7C-4A29-9457-544FFD383BD7}"/>
                </a:ext>
              </a:extLst>
            </p:cNvPr>
            <p:cNvCxnSpPr/>
            <p:nvPr/>
          </p:nvCxnSpPr>
          <p:spPr>
            <a:xfrm>
              <a:off x="1863122" y="4976189"/>
              <a:ext cx="15240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240C421-A51A-49C1-ADA0-11F2AF2BA7B0}"/>
                </a:ext>
              </a:extLst>
            </p:cNvPr>
            <p:cNvCxnSpPr/>
            <p:nvPr/>
          </p:nvCxnSpPr>
          <p:spPr>
            <a:xfrm rot="5400000" flipH="1" flipV="1">
              <a:off x="3120422" y="5242889"/>
              <a:ext cx="533399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A23B03EF-7819-4ED5-8F5E-1AFD4B95F1AB}"/>
                </a:ext>
              </a:extLst>
            </p:cNvPr>
            <p:cNvSpPr/>
            <p:nvPr/>
          </p:nvSpPr>
          <p:spPr>
            <a:xfrm rot="10016009">
              <a:off x="2206065" y="-137473"/>
              <a:ext cx="3492792" cy="545609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FF07FBD-A88D-42D1-AABA-AD06574BC766}"/>
                </a:ext>
              </a:extLst>
            </p:cNvPr>
            <p:cNvGrpSpPr/>
            <p:nvPr/>
          </p:nvGrpSpPr>
          <p:grpSpPr>
            <a:xfrm>
              <a:off x="2103378" y="3775918"/>
              <a:ext cx="1219994" cy="1524794"/>
              <a:chOff x="2090928" y="3757785"/>
              <a:chExt cx="1219994" cy="1524794"/>
            </a:xfrm>
          </p:grpSpPr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A32664A9-8FFD-43ED-9ADE-9AA75E528D54}"/>
                  </a:ext>
                </a:extLst>
              </p:cNvPr>
              <p:cNvCxnSpPr/>
              <p:nvPr/>
            </p:nvCxnSpPr>
            <p:spPr>
              <a:xfrm rot="5400000">
                <a:off x="1786922" y="4061791"/>
                <a:ext cx="609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7FB72793-0B80-4456-A940-69C6E2AB60A0}"/>
                  </a:ext>
                </a:extLst>
              </p:cNvPr>
              <p:cNvCxnSpPr/>
              <p:nvPr/>
            </p:nvCxnSpPr>
            <p:spPr>
              <a:xfrm rot="5400000">
                <a:off x="1977422" y="4785691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BCD56EB-93F1-4EF8-8DA6-A7E3611DF026}"/>
                  </a:ext>
                </a:extLst>
              </p:cNvPr>
              <p:cNvCxnSpPr/>
              <p:nvPr/>
            </p:nvCxnSpPr>
            <p:spPr>
              <a:xfrm>
                <a:off x="2548922" y="5280991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4B2856E2-2B0F-41A7-B49C-1E90BBFD5330}"/>
                  </a:ext>
                </a:extLst>
              </p:cNvPr>
              <p:cNvCxnSpPr/>
              <p:nvPr/>
            </p:nvCxnSpPr>
            <p:spPr>
              <a:xfrm>
                <a:off x="3082322" y="5280991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037708-3A38-4DC5-9BF9-6C1A6311E547}"/>
                </a:ext>
              </a:extLst>
            </p:cNvPr>
            <p:cNvSpPr txBox="1"/>
            <p:nvPr/>
          </p:nvSpPr>
          <p:spPr>
            <a:xfrm>
              <a:off x="1558322" y="5443232"/>
              <a:ext cx="389828" cy="310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O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DEDA73-35E3-4579-89C2-4E78E7C73591}"/>
                </a:ext>
              </a:extLst>
            </p:cNvPr>
            <p:cNvSpPr txBox="1"/>
            <p:nvPr/>
          </p:nvSpPr>
          <p:spPr>
            <a:xfrm>
              <a:off x="1430338" y="3882214"/>
              <a:ext cx="478398" cy="253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DE2AED-3A3C-45A9-9780-0D616E6F8746}"/>
                </a:ext>
              </a:extLst>
            </p:cNvPr>
            <p:cNvSpPr txBox="1"/>
            <p:nvPr/>
          </p:nvSpPr>
          <p:spPr>
            <a:xfrm>
              <a:off x="1446214" y="3367233"/>
              <a:ext cx="430772" cy="253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9E690C4-6614-44B0-B645-6081860E5B67}"/>
                </a:ext>
              </a:extLst>
            </p:cNvPr>
            <p:cNvSpPr txBox="1"/>
            <p:nvPr/>
          </p:nvSpPr>
          <p:spPr>
            <a:xfrm>
              <a:off x="2374807" y="3289624"/>
              <a:ext cx="389828" cy="253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36167E5-6A77-4ECB-AD5E-90ACEB8938D3}"/>
                </a:ext>
              </a:extLst>
            </p:cNvPr>
            <p:cNvSpPr txBox="1"/>
            <p:nvPr/>
          </p:nvSpPr>
          <p:spPr>
            <a:xfrm>
              <a:off x="2876992" y="4247310"/>
              <a:ext cx="389828" cy="310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B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666ED1B-4DE3-4648-A4BA-7A11FF57F9D9}"/>
                </a:ext>
              </a:extLst>
            </p:cNvPr>
            <p:cNvSpPr txBox="1"/>
            <p:nvPr/>
          </p:nvSpPr>
          <p:spPr>
            <a:xfrm>
              <a:off x="3316721" y="4668732"/>
              <a:ext cx="389828" cy="310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C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4DEC8CD-2780-4FD3-AF4C-E85B9D7A5641}"/>
                </a:ext>
              </a:extLst>
            </p:cNvPr>
            <p:cNvSpPr txBox="1"/>
            <p:nvPr/>
          </p:nvSpPr>
          <p:spPr>
            <a:xfrm>
              <a:off x="1544832" y="2150513"/>
              <a:ext cx="630071" cy="282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as-I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দ</a:t>
              </a:r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্</a:t>
              </a:r>
              <a:r>
                <a:rPr lang="as-I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র</a:t>
              </a:r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ব</a:t>
              </a:r>
              <a:r>
                <a:rPr lang="as-I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্</a:t>
              </a:r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য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4A46FE2-A760-4A07-A515-92B2836A16C4}"/>
                </a:ext>
              </a:extLst>
            </p:cNvPr>
            <p:cNvSpPr txBox="1"/>
            <p:nvPr/>
          </p:nvSpPr>
          <p:spPr>
            <a:xfrm>
              <a:off x="4260642" y="5588045"/>
              <a:ext cx="636165" cy="282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দ্রব্য</a:t>
              </a:r>
              <a:endPara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359DCFD-009A-41FE-9C5D-20C70792911B}"/>
              </a:ext>
            </a:extLst>
          </p:cNvPr>
          <p:cNvGrpSpPr/>
          <p:nvPr/>
        </p:nvGrpSpPr>
        <p:grpSpPr>
          <a:xfrm>
            <a:off x="8588466" y="2547617"/>
            <a:ext cx="3599605" cy="3832435"/>
            <a:chOff x="1966939" y="1952026"/>
            <a:chExt cx="3599605" cy="3832435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387B3AE-8314-4FBC-871B-A6F5A8B9605B}"/>
                </a:ext>
              </a:extLst>
            </p:cNvPr>
            <p:cNvCxnSpPr/>
            <p:nvPr/>
          </p:nvCxnSpPr>
          <p:spPr>
            <a:xfrm>
              <a:off x="2226135" y="5419578"/>
              <a:ext cx="3048000" cy="158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BFBA2AD-693D-498C-ADDF-77BB597048BF}"/>
                </a:ext>
              </a:extLst>
            </p:cNvPr>
            <p:cNvCxnSpPr/>
            <p:nvPr/>
          </p:nvCxnSpPr>
          <p:spPr>
            <a:xfrm rot="5400000" flipH="1" flipV="1">
              <a:off x="587835" y="3781278"/>
              <a:ext cx="3277394" cy="794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298A23F-6330-4142-AFB7-1119808452BB}"/>
                </a:ext>
              </a:extLst>
            </p:cNvPr>
            <p:cNvCxnSpPr/>
            <p:nvPr/>
          </p:nvCxnSpPr>
          <p:spPr>
            <a:xfrm rot="16200000" flipH="1">
              <a:off x="2514923" y="2562078"/>
              <a:ext cx="2438400" cy="2362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57D8B97-5B1C-4270-8C2C-9C3EE19A6364}"/>
                </a:ext>
              </a:extLst>
            </p:cNvPr>
            <p:cNvCxnSpPr>
              <a:cxnSpLocks/>
            </p:cNvCxnSpPr>
            <p:nvPr/>
          </p:nvCxnSpPr>
          <p:spPr>
            <a:xfrm>
              <a:off x="2226135" y="4733778"/>
              <a:ext cx="246300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1658C59-73ED-4783-9334-3B68C6028E8F}"/>
                </a:ext>
              </a:extLst>
            </p:cNvPr>
            <p:cNvCxnSpPr/>
            <p:nvPr/>
          </p:nvCxnSpPr>
          <p:spPr>
            <a:xfrm rot="5400000" flipH="1" flipV="1">
              <a:off x="4346241" y="5076678"/>
              <a:ext cx="686594" cy="794"/>
            </a:xfrm>
            <a:prstGeom prst="lin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D20F34E-0AB2-4271-B2FD-E280148C3455}"/>
                </a:ext>
              </a:extLst>
            </p:cNvPr>
            <p:cNvCxnSpPr>
              <a:cxnSpLocks/>
            </p:cNvCxnSpPr>
            <p:nvPr/>
          </p:nvCxnSpPr>
          <p:spPr>
            <a:xfrm>
              <a:off x="2226135" y="4060678"/>
              <a:ext cx="182800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D414830-11BD-437C-95B3-4949FEC81569}"/>
                </a:ext>
              </a:extLst>
            </p:cNvPr>
            <p:cNvCxnSpPr/>
            <p:nvPr/>
          </p:nvCxnSpPr>
          <p:spPr>
            <a:xfrm rot="5400000" flipH="1" flipV="1">
              <a:off x="3362785" y="4733778"/>
              <a:ext cx="1371600" cy="1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0002957-063A-4189-9FD4-F14E401BF649}"/>
                </a:ext>
              </a:extLst>
            </p:cNvPr>
            <p:cNvCxnSpPr>
              <a:cxnSpLocks/>
            </p:cNvCxnSpPr>
            <p:nvPr/>
          </p:nvCxnSpPr>
          <p:spPr>
            <a:xfrm>
              <a:off x="2226135" y="3457428"/>
              <a:ext cx="12192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24F0AB8-5792-452F-8D55-D8E85A7F2F13}"/>
                </a:ext>
              </a:extLst>
            </p:cNvPr>
            <p:cNvCxnSpPr/>
            <p:nvPr/>
          </p:nvCxnSpPr>
          <p:spPr>
            <a:xfrm rot="5400000" flipH="1" flipV="1">
              <a:off x="2484440" y="4431561"/>
              <a:ext cx="1948912" cy="27122"/>
            </a:xfrm>
            <a:prstGeom prst="lin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C38AC75-1677-4C66-AC3A-1AB22369A2F3}"/>
                </a:ext>
              </a:extLst>
            </p:cNvPr>
            <p:cNvCxnSpPr/>
            <p:nvPr/>
          </p:nvCxnSpPr>
          <p:spPr>
            <a:xfrm rot="5400000" flipH="1" flipV="1">
              <a:off x="1540335" y="4124178"/>
              <a:ext cx="2590800" cy="1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9252127-27E1-4434-99F4-DED0556CDFE0}"/>
                </a:ext>
              </a:extLst>
            </p:cNvPr>
            <p:cNvCxnSpPr/>
            <p:nvPr/>
          </p:nvCxnSpPr>
          <p:spPr>
            <a:xfrm>
              <a:off x="2226135" y="2828778"/>
              <a:ext cx="609600" cy="1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E44B5A6-0566-4D15-ADEE-8E2D68D4CEEC}"/>
                </a:ext>
              </a:extLst>
            </p:cNvPr>
            <p:cNvGrpSpPr/>
            <p:nvPr/>
          </p:nvGrpSpPr>
          <p:grpSpPr>
            <a:xfrm>
              <a:off x="2490172" y="2991981"/>
              <a:ext cx="2058194" cy="2134394"/>
              <a:chOff x="3123406" y="3277394"/>
              <a:chExt cx="2058194" cy="2134394"/>
            </a:xfrm>
            <a:noFill/>
          </p:grpSpPr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4FFFA558-8E7B-40AE-8564-E49887CA814C}"/>
                  </a:ext>
                </a:extLst>
              </p:cNvPr>
              <p:cNvCxnSpPr/>
              <p:nvPr/>
            </p:nvCxnSpPr>
            <p:spPr>
              <a:xfrm rot="5400000">
                <a:off x="2933700" y="3467100"/>
                <a:ext cx="381000" cy="1588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8CEB9E51-338B-4283-B3CE-63AFF90B3D6D}"/>
                  </a:ext>
                </a:extLst>
              </p:cNvPr>
              <p:cNvCxnSpPr/>
              <p:nvPr/>
            </p:nvCxnSpPr>
            <p:spPr>
              <a:xfrm rot="5400000">
                <a:off x="2933700" y="4076700"/>
                <a:ext cx="381000" cy="1588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A0CC5603-1F88-4E8F-800A-86F3B30F62B5}"/>
                  </a:ext>
                </a:extLst>
              </p:cNvPr>
              <p:cNvCxnSpPr/>
              <p:nvPr/>
            </p:nvCxnSpPr>
            <p:spPr>
              <a:xfrm rot="5400000">
                <a:off x="2933700" y="4762500"/>
                <a:ext cx="381000" cy="1588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A58D3E8E-7395-4DA6-BDC2-6741403F15EF}"/>
                  </a:ext>
                </a:extLst>
              </p:cNvPr>
              <p:cNvCxnSpPr/>
              <p:nvPr/>
            </p:nvCxnSpPr>
            <p:spPr>
              <a:xfrm>
                <a:off x="3581400" y="5410200"/>
                <a:ext cx="381000" cy="1588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3267E221-88EA-442B-8B98-8140153F0E49}"/>
                  </a:ext>
                </a:extLst>
              </p:cNvPr>
              <p:cNvCxnSpPr/>
              <p:nvPr/>
            </p:nvCxnSpPr>
            <p:spPr>
              <a:xfrm>
                <a:off x="4191000" y="5410200"/>
                <a:ext cx="304800" cy="1588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D3BD3575-C2F5-42E1-A6D3-B0A0782B6CAB}"/>
                  </a:ext>
                </a:extLst>
              </p:cNvPr>
              <p:cNvCxnSpPr/>
              <p:nvPr/>
            </p:nvCxnSpPr>
            <p:spPr>
              <a:xfrm>
                <a:off x="4800600" y="5410200"/>
                <a:ext cx="381000" cy="1588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BCBE412-B631-4F0D-A132-9424BB3E8A16}"/>
                </a:ext>
              </a:extLst>
            </p:cNvPr>
            <p:cNvSpPr txBox="1"/>
            <p:nvPr/>
          </p:nvSpPr>
          <p:spPr>
            <a:xfrm>
              <a:off x="2031691" y="1952026"/>
              <a:ext cx="689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as-I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দ</a:t>
              </a:r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্</a:t>
              </a:r>
              <a:r>
                <a:rPr lang="as-I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র</a:t>
              </a:r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ব</a:t>
              </a:r>
              <a:r>
                <a:rPr lang="as-I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্</a:t>
              </a:r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য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8CC2BAA-58BF-4473-9CF0-47FC624F51EB}"/>
                </a:ext>
              </a:extLst>
            </p:cNvPr>
            <p:cNvSpPr txBox="1"/>
            <p:nvPr/>
          </p:nvSpPr>
          <p:spPr>
            <a:xfrm>
              <a:off x="4870520" y="5476684"/>
              <a:ext cx="696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দ্রব্য</a:t>
              </a:r>
              <a:endPara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C8D1370-49CB-467F-B831-25552CD517B4}"/>
                </a:ext>
              </a:extLst>
            </p:cNvPr>
            <p:cNvSpPr txBox="1"/>
            <p:nvPr/>
          </p:nvSpPr>
          <p:spPr>
            <a:xfrm>
              <a:off x="1966939" y="5318712"/>
              <a:ext cx="426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O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A26C8D6-3A59-44E2-BED8-EBB112596611}"/>
                </a:ext>
              </a:extLst>
            </p:cNvPr>
            <p:cNvSpPr txBox="1"/>
            <p:nvPr/>
          </p:nvSpPr>
          <p:spPr>
            <a:xfrm>
              <a:off x="2833540" y="2555997"/>
              <a:ext cx="4265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36E2394-5012-4AEA-84C7-486C75C5784B}"/>
                </a:ext>
              </a:extLst>
            </p:cNvPr>
            <p:cNvSpPr txBox="1"/>
            <p:nvPr/>
          </p:nvSpPr>
          <p:spPr>
            <a:xfrm>
              <a:off x="3420026" y="3218708"/>
              <a:ext cx="426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B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5E744F9-7870-4666-A33E-8AE21D8CDEA6}"/>
                </a:ext>
              </a:extLst>
            </p:cNvPr>
            <p:cNvSpPr txBox="1"/>
            <p:nvPr/>
          </p:nvSpPr>
          <p:spPr>
            <a:xfrm>
              <a:off x="4024902" y="3875124"/>
              <a:ext cx="426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C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D381C45-8E38-487C-875C-8C35311C1680}"/>
                </a:ext>
              </a:extLst>
            </p:cNvPr>
            <p:cNvSpPr txBox="1"/>
            <p:nvPr/>
          </p:nvSpPr>
          <p:spPr>
            <a:xfrm>
              <a:off x="4594375" y="4392459"/>
              <a:ext cx="4265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84D073D6-A7ED-4201-980F-12FC5F4D0B67}"/>
              </a:ext>
            </a:extLst>
          </p:cNvPr>
          <p:cNvSpPr txBox="1"/>
          <p:nvPr/>
        </p:nvSpPr>
        <p:spPr>
          <a:xfrm>
            <a:off x="3403904" y="195309"/>
            <a:ext cx="4959756" cy="707886"/>
          </a:xfrm>
          <a:prstGeom prst="rect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m¤¢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vebv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iLvi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AvK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wZ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7C12581-79AE-475F-975A-40DCC4B1A895}"/>
              </a:ext>
            </a:extLst>
          </p:cNvPr>
          <p:cNvGrpSpPr/>
          <p:nvPr/>
        </p:nvGrpSpPr>
        <p:grpSpPr>
          <a:xfrm>
            <a:off x="902721" y="2281699"/>
            <a:ext cx="3591911" cy="4052520"/>
            <a:chOff x="2225018" y="1681356"/>
            <a:chExt cx="3591911" cy="405252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0773DA6-7EF3-4D0B-84C8-6ADE00D34C8F}"/>
                </a:ext>
              </a:extLst>
            </p:cNvPr>
            <p:cNvGrpSpPr/>
            <p:nvPr/>
          </p:nvGrpSpPr>
          <p:grpSpPr>
            <a:xfrm>
              <a:off x="2590006" y="1905794"/>
              <a:ext cx="2972594" cy="3456620"/>
              <a:chOff x="2590006" y="1905794"/>
              <a:chExt cx="2972594" cy="3456620"/>
            </a:xfrm>
          </p:grpSpPr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9E03F989-2A2E-49A1-9704-5AD71A679556}"/>
                  </a:ext>
                </a:extLst>
              </p:cNvPr>
              <p:cNvCxnSpPr/>
              <p:nvPr/>
            </p:nvCxnSpPr>
            <p:spPr>
              <a:xfrm rot="5400000" flipH="1" flipV="1">
                <a:off x="876300" y="3619500"/>
                <a:ext cx="3429000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E76D1080-54C6-4E42-B76B-393BDB8EB9F5}"/>
                  </a:ext>
                </a:extLst>
              </p:cNvPr>
              <p:cNvCxnSpPr/>
              <p:nvPr/>
            </p:nvCxnSpPr>
            <p:spPr>
              <a:xfrm>
                <a:off x="2590800" y="5334000"/>
                <a:ext cx="2971800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1B9AD800-EDFF-4774-A37C-294CF1E04C28}"/>
                  </a:ext>
                </a:extLst>
              </p:cNvPr>
              <p:cNvCxnSpPr/>
              <p:nvPr/>
            </p:nvCxnSpPr>
            <p:spPr>
              <a:xfrm>
                <a:off x="2590800" y="4267200"/>
                <a:ext cx="16002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1279D253-D0EE-4ADB-A690-21EAFF062EA1}"/>
                  </a:ext>
                </a:extLst>
              </p:cNvPr>
              <p:cNvCxnSpPr/>
              <p:nvPr/>
            </p:nvCxnSpPr>
            <p:spPr>
              <a:xfrm rot="5400000" flipH="1" flipV="1">
                <a:off x="3657600" y="4800600"/>
                <a:ext cx="10668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0A253DBE-77E8-489D-8276-155C77CD9DEA}"/>
                  </a:ext>
                </a:extLst>
              </p:cNvPr>
              <p:cNvCxnSpPr/>
              <p:nvPr/>
            </p:nvCxnSpPr>
            <p:spPr>
              <a:xfrm>
                <a:off x="2590800" y="3505200"/>
                <a:ext cx="11430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776EC799-4857-4750-BA11-7552F6A529FC}"/>
                  </a:ext>
                </a:extLst>
              </p:cNvPr>
              <p:cNvCxnSpPr/>
              <p:nvPr/>
            </p:nvCxnSpPr>
            <p:spPr>
              <a:xfrm rot="5400000" flipH="1" flipV="1">
                <a:off x="2819400" y="4419600"/>
                <a:ext cx="18288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F14298E-9800-4D46-8D68-99540714CF57}"/>
                  </a:ext>
                </a:extLst>
              </p:cNvPr>
              <p:cNvCxnSpPr/>
              <p:nvPr/>
            </p:nvCxnSpPr>
            <p:spPr>
              <a:xfrm rot="5400000" flipH="1" flipV="1">
                <a:off x="2171700" y="4152900"/>
                <a:ext cx="23622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7DB96CAC-B64B-40A4-9CD7-28979A9222BA}"/>
                  </a:ext>
                </a:extLst>
              </p:cNvPr>
              <p:cNvCxnSpPr/>
              <p:nvPr/>
            </p:nvCxnSpPr>
            <p:spPr>
              <a:xfrm>
                <a:off x="2590800" y="2971800"/>
                <a:ext cx="7620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761D67DC-A9D5-4009-A6AC-89CE3024C005}"/>
                  </a:ext>
                </a:extLst>
              </p:cNvPr>
              <p:cNvCxnSpPr/>
              <p:nvPr/>
            </p:nvCxnSpPr>
            <p:spPr>
              <a:xfrm rot="5400000" flipH="1" flipV="1">
                <a:off x="1600200" y="3962400"/>
                <a:ext cx="27432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EF13E4B6-18CC-4E30-BB7E-6793751670A2}"/>
                  </a:ext>
                </a:extLst>
              </p:cNvPr>
              <p:cNvCxnSpPr/>
              <p:nvPr/>
            </p:nvCxnSpPr>
            <p:spPr>
              <a:xfrm>
                <a:off x="2590800" y="2590800"/>
                <a:ext cx="3810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Freeform 129">
                <a:extLst>
                  <a:ext uri="{FF2B5EF4-FFF2-40B4-BE49-F238E27FC236}">
                    <a16:creationId xmlns:a16="http://schemas.microsoft.com/office/drawing/2014/main" id="{094AA9F1-FDCB-4B8E-9976-7B86016333AF}"/>
                  </a:ext>
                </a:extLst>
              </p:cNvPr>
              <p:cNvSpPr/>
              <p:nvPr/>
            </p:nvSpPr>
            <p:spPr>
              <a:xfrm>
                <a:off x="2608882" y="2433234"/>
                <a:ext cx="1968285" cy="2929180"/>
              </a:xfrm>
              <a:custGeom>
                <a:avLst/>
                <a:gdLst>
                  <a:gd name="connsiteX0" fmla="*/ 0 w 1968285"/>
                  <a:gd name="connsiteY0" fmla="*/ 0 h 2929180"/>
                  <a:gd name="connsiteX1" fmla="*/ 402956 w 1968285"/>
                  <a:gd name="connsiteY1" fmla="*/ 185980 h 2929180"/>
                  <a:gd name="connsiteX2" fmla="*/ 759417 w 1968285"/>
                  <a:gd name="connsiteY2" fmla="*/ 557939 h 2929180"/>
                  <a:gd name="connsiteX3" fmla="*/ 1224366 w 1968285"/>
                  <a:gd name="connsiteY3" fmla="*/ 1208868 h 2929180"/>
                  <a:gd name="connsiteX4" fmla="*/ 1611824 w 1968285"/>
                  <a:gd name="connsiteY4" fmla="*/ 1875295 h 2929180"/>
                  <a:gd name="connsiteX5" fmla="*/ 1968285 w 1968285"/>
                  <a:gd name="connsiteY5" fmla="*/ 2929180 h 2929180"/>
                  <a:gd name="connsiteX6" fmla="*/ 1968285 w 1968285"/>
                  <a:gd name="connsiteY6" fmla="*/ 2929180 h 2929180"/>
                  <a:gd name="connsiteX7" fmla="*/ 1968285 w 1968285"/>
                  <a:gd name="connsiteY7" fmla="*/ 2929180 h 2929180"/>
                  <a:gd name="connsiteX8" fmla="*/ 1968285 w 1968285"/>
                  <a:gd name="connsiteY8" fmla="*/ 2929180 h 2929180"/>
                  <a:gd name="connsiteX9" fmla="*/ 1968285 w 1968285"/>
                  <a:gd name="connsiteY9" fmla="*/ 2929180 h 2929180"/>
                  <a:gd name="connsiteX10" fmla="*/ 1968285 w 1968285"/>
                  <a:gd name="connsiteY10" fmla="*/ 2929180 h 2929180"/>
                  <a:gd name="connsiteX11" fmla="*/ 1968285 w 1968285"/>
                  <a:gd name="connsiteY11" fmla="*/ 2929180 h 2929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68285" h="2929180">
                    <a:moveTo>
                      <a:pt x="0" y="0"/>
                    </a:moveTo>
                    <a:cubicBezTo>
                      <a:pt x="138193" y="46495"/>
                      <a:pt x="276387" y="92990"/>
                      <a:pt x="402956" y="185980"/>
                    </a:cubicBezTo>
                    <a:cubicBezTo>
                      <a:pt x="529525" y="278970"/>
                      <a:pt x="622515" y="387458"/>
                      <a:pt x="759417" y="557939"/>
                    </a:cubicBezTo>
                    <a:cubicBezTo>
                      <a:pt x="896319" y="728420"/>
                      <a:pt x="1082298" y="989309"/>
                      <a:pt x="1224366" y="1208868"/>
                    </a:cubicBezTo>
                    <a:cubicBezTo>
                      <a:pt x="1366434" y="1428427"/>
                      <a:pt x="1487838" y="1588576"/>
                      <a:pt x="1611824" y="1875295"/>
                    </a:cubicBezTo>
                    <a:cubicBezTo>
                      <a:pt x="1735811" y="2162014"/>
                      <a:pt x="1968285" y="2929180"/>
                      <a:pt x="1968285" y="2929180"/>
                    </a:cubicBezTo>
                    <a:lnTo>
                      <a:pt x="1968285" y="2929180"/>
                    </a:lnTo>
                    <a:lnTo>
                      <a:pt x="1968285" y="2929180"/>
                    </a:lnTo>
                    <a:lnTo>
                      <a:pt x="1968285" y="2929180"/>
                    </a:lnTo>
                    <a:lnTo>
                      <a:pt x="1968285" y="2929180"/>
                    </a:lnTo>
                    <a:lnTo>
                      <a:pt x="1968285" y="2929180"/>
                    </a:lnTo>
                    <a:lnTo>
                      <a:pt x="1968285" y="2929180"/>
                    </a:lnTo>
                  </a:path>
                </a:pathLst>
              </a:custGeom>
              <a:ln w="5715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7AD68474-E6AA-420F-966B-84FC9C9D20AC}"/>
                </a:ext>
              </a:extLst>
            </p:cNvPr>
            <p:cNvGrpSpPr/>
            <p:nvPr/>
          </p:nvGrpSpPr>
          <p:grpSpPr>
            <a:xfrm>
              <a:off x="2751418" y="2671503"/>
              <a:ext cx="1372394" cy="2286794"/>
              <a:chOff x="2742406" y="2667794"/>
              <a:chExt cx="1372394" cy="2286794"/>
            </a:xfrm>
          </p:grpSpPr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BC916774-F7FB-48AB-9A6C-DC8D6CA03B7A}"/>
                  </a:ext>
                </a:extLst>
              </p:cNvPr>
              <p:cNvCxnSpPr/>
              <p:nvPr/>
            </p:nvCxnSpPr>
            <p:spPr>
              <a:xfrm rot="5400000">
                <a:off x="2552700" y="323850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2F0CCB9A-045C-46FE-95DE-400D9C84D321}"/>
                  </a:ext>
                </a:extLst>
              </p:cNvPr>
              <p:cNvCxnSpPr/>
              <p:nvPr/>
            </p:nvCxnSpPr>
            <p:spPr>
              <a:xfrm rot="5400000">
                <a:off x="2476500" y="3924300"/>
                <a:ext cx="533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BEFECC89-0432-4E49-989B-78C0E425A8BE}"/>
                  </a:ext>
                </a:extLst>
              </p:cNvPr>
              <p:cNvCxnSpPr/>
              <p:nvPr/>
            </p:nvCxnSpPr>
            <p:spPr>
              <a:xfrm>
                <a:off x="3048000" y="495300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3604781E-441A-4DA7-BB33-E6227735A5E1}"/>
                  </a:ext>
                </a:extLst>
              </p:cNvPr>
              <p:cNvCxnSpPr/>
              <p:nvPr/>
            </p:nvCxnSpPr>
            <p:spPr>
              <a:xfrm>
                <a:off x="3429000" y="495300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9D4673C9-F42A-496D-9425-3B9EAF07ADB3}"/>
                  </a:ext>
                </a:extLst>
              </p:cNvPr>
              <p:cNvCxnSpPr/>
              <p:nvPr/>
            </p:nvCxnSpPr>
            <p:spPr>
              <a:xfrm>
                <a:off x="3810000" y="4953000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027533C5-857E-485A-9020-4997C4839209}"/>
                  </a:ext>
                </a:extLst>
              </p:cNvPr>
              <p:cNvCxnSpPr/>
              <p:nvPr/>
            </p:nvCxnSpPr>
            <p:spPr>
              <a:xfrm rot="5400000">
                <a:off x="2628900" y="278130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209BC94-9471-4487-A22F-4F655B18132B}"/>
                </a:ext>
              </a:extLst>
            </p:cNvPr>
            <p:cNvSpPr txBox="1"/>
            <p:nvPr/>
          </p:nvSpPr>
          <p:spPr>
            <a:xfrm>
              <a:off x="2225018" y="5195267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C1E1823-73EE-4776-81D1-317923B63C78}"/>
                </a:ext>
              </a:extLst>
            </p:cNvPr>
            <p:cNvSpPr txBox="1"/>
            <p:nvPr/>
          </p:nvSpPr>
          <p:spPr>
            <a:xfrm>
              <a:off x="2528988" y="2148718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E5EE8AFC-CC0C-4DB1-88D4-4D16E11A62E2}"/>
                </a:ext>
              </a:extLst>
            </p:cNvPr>
            <p:cNvSpPr txBox="1"/>
            <p:nvPr/>
          </p:nvSpPr>
          <p:spPr>
            <a:xfrm>
              <a:off x="2917451" y="2321188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A7D1EA6C-0C06-4BB8-B117-5716F12CF524}"/>
                </a:ext>
              </a:extLst>
            </p:cNvPr>
            <p:cNvSpPr txBox="1"/>
            <p:nvPr/>
          </p:nvSpPr>
          <p:spPr>
            <a:xfrm>
              <a:off x="3292064" y="266064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E378E67-8CDE-4E45-9300-6BFD055E1ADE}"/>
                </a:ext>
              </a:extLst>
            </p:cNvPr>
            <p:cNvSpPr txBox="1"/>
            <p:nvPr/>
          </p:nvSpPr>
          <p:spPr>
            <a:xfrm>
              <a:off x="3665672" y="3201988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E32594C-A7C4-4F78-9B8A-B8BDBFB684E2}"/>
                </a:ext>
              </a:extLst>
            </p:cNvPr>
            <p:cNvSpPr txBox="1"/>
            <p:nvPr/>
          </p:nvSpPr>
          <p:spPr>
            <a:xfrm>
              <a:off x="4152113" y="4006334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4A167A5-773A-4CFE-9942-B60A177308E8}"/>
                </a:ext>
              </a:extLst>
            </p:cNvPr>
            <p:cNvSpPr txBox="1"/>
            <p:nvPr/>
          </p:nvSpPr>
          <p:spPr>
            <a:xfrm>
              <a:off x="4500221" y="500442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F44F07E6-D0E7-4D74-AAE6-0A55B17CB7B4}"/>
                </a:ext>
              </a:extLst>
            </p:cNvPr>
            <p:cNvSpPr txBox="1"/>
            <p:nvPr/>
          </p:nvSpPr>
          <p:spPr>
            <a:xfrm>
              <a:off x="2346806" y="1681356"/>
              <a:ext cx="689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as-I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দ</a:t>
              </a:r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্</a:t>
              </a:r>
              <a:r>
                <a:rPr lang="as-I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র</a:t>
              </a:r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ব</a:t>
              </a:r>
              <a:r>
                <a:rPr lang="as-I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্</a:t>
              </a:r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য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CC89E95-8617-40CC-9F67-BCA53079D9C6}"/>
                </a:ext>
              </a:extLst>
            </p:cNvPr>
            <p:cNvSpPr txBox="1"/>
            <p:nvPr/>
          </p:nvSpPr>
          <p:spPr>
            <a:xfrm>
              <a:off x="5120905" y="5426099"/>
              <a:ext cx="696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দ্রব্য</a:t>
              </a:r>
              <a:endPara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C0106C90-3F28-45CC-916D-6A7A2D9E7C3C}"/>
              </a:ext>
            </a:extLst>
          </p:cNvPr>
          <p:cNvSpPr txBox="1"/>
          <p:nvPr/>
        </p:nvSpPr>
        <p:spPr>
          <a:xfrm>
            <a:off x="1509974" y="1750617"/>
            <a:ext cx="292657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PPC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g~jwe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›`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yi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AeZj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8C40F3C-F563-46EA-8941-95A4092C47A3}"/>
              </a:ext>
            </a:extLst>
          </p:cNvPr>
          <p:cNvSpPr txBox="1"/>
          <p:nvPr/>
        </p:nvSpPr>
        <p:spPr>
          <a:xfrm>
            <a:off x="5696014" y="1747105"/>
            <a:ext cx="2776722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PPC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g~jwe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›`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yi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DËj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317F2743-F388-4D4C-BC44-6115E57129F2}"/>
              </a:ext>
            </a:extLst>
          </p:cNvPr>
          <p:cNvSpPr txBox="1"/>
          <p:nvPr/>
        </p:nvSpPr>
        <p:spPr>
          <a:xfrm>
            <a:off x="9455067" y="1755682"/>
            <a:ext cx="2395207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PPC 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iLv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mijvK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wZi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82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F99D3E-D277-4255-A7EC-A03A664AF269}"/>
              </a:ext>
            </a:extLst>
          </p:cNvPr>
          <p:cNvSpPr/>
          <p:nvPr/>
        </p:nvSpPr>
        <p:spPr>
          <a:xfrm>
            <a:off x="2098349" y="343716"/>
            <a:ext cx="7314470" cy="1077218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m¤¢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vebv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iLv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mg-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iLvi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`ÿ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eÈb</a:t>
            </a:r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827FE5-65FF-4FD7-A6FA-519BEBBC3F06}"/>
              </a:ext>
            </a:extLst>
          </p:cNvPr>
          <p:cNvSpPr txBox="1"/>
          <p:nvPr/>
        </p:nvSpPr>
        <p:spPr>
          <a:xfrm>
            <a:off x="335721" y="1700309"/>
            <a:ext cx="11607799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m¤¢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vebv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iLvi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ÿeÈb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mLv‡bB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nq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hLv‡b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mg-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(Iso-Quant)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iLv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m¤¢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vebv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iLv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ci¯úi‡K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úk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790312-A5AF-4B41-BD88-91C7DAF59C2A}"/>
              </a:ext>
            </a:extLst>
          </p:cNvPr>
          <p:cNvGrpSpPr/>
          <p:nvPr/>
        </p:nvGrpSpPr>
        <p:grpSpPr>
          <a:xfrm>
            <a:off x="2332934" y="2436080"/>
            <a:ext cx="6845300" cy="4303451"/>
            <a:chOff x="1352274" y="2687871"/>
            <a:chExt cx="6845300" cy="43034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459F8A-A8C1-4503-B650-8C0A9707488B}"/>
                </a:ext>
              </a:extLst>
            </p:cNvPr>
            <p:cNvGrpSpPr/>
            <p:nvPr/>
          </p:nvGrpSpPr>
          <p:grpSpPr>
            <a:xfrm>
              <a:off x="1352274" y="3216914"/>
              <a:ext cx="6845300" cy="3774408"/>
              <a:chOff x="2038350" y="3044549"/>
              <a:chExt cx="6845300" cy="3774408"/>
            </a:xfrm>
            <a:solidFill>
              <a:schemeClr val="bg1">
                <a:lumMod val="85000"/>
              </a:schemeClr>
            </a:solidFill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724361-A447-4B56-9CA5-1FD22406AC37}"/>
                  </a:ext>
                </a:extLst>
              </p:cNvPr>
              <p:cNvSpPr/>
              <p:nvPr/>
            </p:nvSpPr>
            <p:spPr>
              <a:xfrm>
                <a:off x="2038350" y="3044549"/>
                <a:ext cx="6845300" cy="377440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6BF348A-E288-4EA8-8FC8-D191F1628CF0}"/>
                  </a:ext>
                </a:extLst>
              </p:cNvPr>
              <p:cNvGrpSpPr/>
              <p:nvPr/>
            </p:nvGrpSpPr>
            <p:grpSpPr>
              <a:xfrm>
                <a:off x="3341106" y="3059993"/>
                <a:ext cx="5084241" cy="3629276"/>
                <a:chOff x="3491372" y="2259965"/>
                <a:chExt cx="4223355" cy="2794655"/>
              </a:xfrm>
              <a:grpFill/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4E58FD7-AA95-42A3-BD3D-8F77835FCDF7}"/>
                    </a:ext>
                  </a:extLst>
                </p:cNvPr>
                <p:cNvSpPr txBox="1"/>
                <p:nvPr/>
              </p:nvSpPr>
              <p:spPr>
                <a:xfrm>
                  <a:off x="3491372" y="2259965"/>
                  <a:ext cx="1266322" cy="36933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 </a:t>
                  </a:r>
                  <a:r>
                    <a:rPr lang="en-US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দ্রব্য</a:t>
                  </a:r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DEAC2D1-2126-4508-8125-A6D5D5378FD6}"/>
                    </a:ext>
                  </a:extLst>
                </p:cNvPr>
                <p:cNvSpPr txBox="1"/>
                <p:nvPr/>
              </p:nvSpPr>
              <p:spPr>
                <a:xfrm>
                  <a:off x="3491374" y="4526844"/>
                  <a:ext cx="410899" cy="40289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1744C21F-65EC-40D3-BCA7-F34B41C6BF6A}"/>
                    </a:ext>
                  </a:extLst>
                </p:cNvPr>
                <p:cNvGrpSpPr/>
                <p:nvPr/>
              </p:nvGrpSpPr>
              <p:grpSpPr>
                <a:xfrm>
                  <a:off x="3809096" y="2476657"/>
                  <a:ext cx="3292210" cy="2316746"/>
                  <a:chOff x="3809096" y="2476657"/>
                  <a:chExt cx="3292210" cy="2316746"/>
                </a:xfrm>
                <a:grpFill/>
              </p:grpSpPr>
              <p:sp>
                <p:nvSpPr>
                  <p:cNvPr id="19" name="Arc 18">
                    <a:extLst>
                      <a:ext uri="{FF2B5EF4-FFF2-40B4-BE49-F238E27FC236}">
                        <a16:creationId xmlns:a16="http://schemas.microsoft.com/office/drawing/2014/main" id="{3FA7A082-7202-4D9B-883C-450498FDD5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29306" y="3159497"/>
                    <a:ext cx="2232234" cy="1633906"/>
                  </a:xfrm>
                  <a:custGeom>
                    <a:avLst/>
                    <a:gdLst>
                      <a:gd name="G0" fmla="+- 385 0 0"/>
                      <a:gd name="G1" fmla="+- 21600 0 0"/>
                      <a:gd name="G2" fmla="+- 21600 0 0"/>
                      <a:gd name="T0" fmla="*/ 0 w 21985"/>
                      <a:gd name="T1" fmla="*/ 3 h 21600"/>
                      <a:gd name="T2" fmla="*/ 21985 w 21985"/>
                      <a:gd name="T3" fmla="*/ 21600 h 21600"/>
                      <a:gd name="T4" fmla="*/ 385 w 21985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985" h="21600" fill="none" extrusionOk="0">
                        <a:moveTo>
                          <a:pt x="0" y="3"/>
                        </a:moveTo>
                        <a:cubicBezTo>
                          <a:pt x="128" y="1"/>
                          <a:pt x="256" y="0"/>
                          <a:pt x="385" y="0"/>
                        </a:cubicBezTo>
                        <a:cubicBezTo>
                          <a:pt x="12314" y="0"/>
                          <a:pt x="21985" y="9670"/>
                          <a:pt x="21985" y="21600"/>
                        </a:cubicBezTo>
                      </a:path>
                      <a:path w="21985" h="21600" stroke="0" extrusionOk="0">
                        <a:moveTo>
                          <a:pt x="0" y="3"/>
                        </a:moveTo>
                        <a:cubicBezTo>
                          <a:pt x="128" y="1"/>
                          <a:pt x="256" y="0"/>
                          <a:pt x="385" y="0"/>
                        </a:cubicBezTo>
                        <a:cubicBezTo>
                          <a:pt x="12314" y="0"/>
                          <a:pt x="21985" y="9670"/>
                          <a:pt x="21985" y="21600"/>
                        </a:cubicBezTo>
                        <a:lnTo>
                          <a:pt x="385" y="21600"/>
                        </a:lnTo>
                        <a:close/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13" name="AutoShape 12">
                    <a:extLst>
                      <a:ext uri="{FF2B5EF4-FFF2-40B4-BE49-F238E27FC236}">
                        <a16:creationId xmlns:a16="http://schemas.microsoft.com/office/drawing/2014/main" id="{397EE02B-39EB-4F59-A50D-AB36E605C10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809096" y="4793402"/>
                    <a:ext cx="3292210" cy="0"/>
                  </a:xfrm>
                  <a:prstGeom prst="straightConnector1">
                    <a:avLst/>
                  </a:prstGeom>
                  <a:grp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" name="AutoShape 13">
                    <a:extLst>
                      <a:ext uri="{FF2B5EF4-FFF2-40B4-BE49-F238E27FC236}">
                        <a16:creationId xmlns:a16="http://schemas.microsoft.com/office/drawing/2014/main" id="{11429830-0929-4BD4-96D7-86A54FDDB87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829307" y="2476657"/>
                    <a:ext cx="0" cy="2316745"/>
                  </a:xfrm>
                  <a:prstGeom prst="straightConnector1">
                    <a:avLst/>
                  </a:prstGeom>
                  <a:grp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FE8416C-F874-43EA-968C-14EEF1364165}"/>
                    </a:ext>
                  </a:extLst>
                </p:cNvPr>
                <p:cNvSpPr txBox="1"/>
                <p:nvPr/>
              </p:nvSpPr>
              <p:spPr>
                <a:xfrm>
                  <a:off x="6875397" y="4770223"/>
                  <a:ext cx="839330" cy="28439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 </a:t>
                  </a:r>
                  <a:r>
                    <a:rPr lang="en-US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দ্রব্য</a:t>
                  </a:r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4883B965-C9DD-40AC-9FFD-5F54A94882C6}"/>
                </a:ext>
              </a:extLst>
            </p:cNvPr>
            <p:cNvSpPr/>
            <p:nvPr/>
          </p:nvSpPr>
          <p:spPr>
            <a:xfrm rot="8518947">
              <a:off x="4168447" y="2760616"/>
              <a:ext cx="3025809" cy="3332625"/>
            </a:xfrm>
            <a:prstGeom prst="arc">
              <a:avLst>
                <a:gd name="adj1" fmla="val 17326759"/>
                <a:gd name="adj2" fmla="val 3361262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A788F6C-182B-488E-9B71-9A9CDCD49D46}"/>
                </a:ext>
              </a:extLst>
            </p:cNvPr>
            <p:cNvSpPr/>
            <p:nvPr/>
          </p:nvSpPr>
          <p:spPr>
            <a:xfrm rot="8346665">
              <a:off x="4867078" y="2687871"/>
              <a:ext cx="2640022" cy="3332625"/>
            </a:xfrm>
            <a:prstGeom prst="arc">
              <a:avLst>
                <a:gd name="adj1" fmla="val 17584942"/>
                <a:gd name="adj2" fmla="val 3643384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FEEBCA-CE26-4DEE-ABAC-9A5CB040AFC9}"/>
                </a:ext>
              </a:extLst>
            </p:cNvPr>
            <p:cNvSpPr txBox="1"/>
            <p:nvPr/>
          </p:nvSpPr>
          <p:spPr>
            <a:xfrm>
              <a:off x="6139014" y="5806586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IQ1</a:t>
              </a:r>
              <a:endParaRPr lang="en-US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063352-1896-4B7A-9023-4C4CD22813FF}"/>
                </a:ext>
              </a:extLst>
            </p:cNvPr>
            <p:cNvSpPr txBox="1"/>
            <p:nvPr/>
          </p:nvSpPr>
          <p:spPr>
            <a:xfrm>
              <a:off x="6467510" y="5456120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IQ2</a:t>
              </a:r>
              <a:endParaRPr lang="en-US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030E08-3FE2-49B6-B337-84BD893DAFB4}"/>
                </a:ext>
              </a:extLst>
            </p:cNvPr>
            <p:cNvSpPr txBox="1"/>
            <p:nvPr/>
          </p:nvSpPr>
          <p:spPr>
            <a:xfrm>
              <a:off x="2644529" y="4251450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BBEA5F-5316-45E4-9892-CDAC2F3FAFB9}"/>
                </a:ext>
              </a:extLst>
            </p:cNvPr>
            <p:cNvSpPr txBox="1"/>
            <p:nvPr/>
          </p:nvSpPr>
          <p:spPr>
            <a:xfrm>
              <a:off x="5572894" y="6511866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9A0C76-38FF-4D28-BE22-D5AB5733DF94}"/>
                </a:ext>
              </a:extLst>
            </p:cNvPr>
            <p:cNvSpPr txBox="1"/>
            <p:nvPr/>
          </p:nvSpPr>
          <p:spPr>
            <a:xfrm>
              <a:off x="5348028" y="599345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2EA7C6-36D3-45C4-B8E9-558E9C66088E}"/>
                </a:ext>
              </a:extLst>
            </p:cNvPr>
            <p:cNvSpPr txBox="1"/>
            <p:nvPr/>
          </p:nvSpPr>
          <p:spPr>
            <a:xfrm>
              <a:off x="3669450" y="4511843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5CA2DE-1E87-455F-BBEC-26E87753C4D1}"/>
                </a:ext>
              </a:extLst>
            </p:cNvPr>
            <p:cNvSpPr txBox="1"/>
            <p:nvPr/>
          </p:nvSpPr>
          <p:spPr>
            <a:xfrm>
              <a:off x="5226265" y="5012327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992DC3-6B0E-4E62-BCEC-3B630D0A8805}"/>
                </a:ext>
              </a:extLst>
            </p:cNvPr>
            <p:cNvSpPr txBox="1"/>
            <p:nvPr/>
          </p:nvSpPr>
          <p:spPr>
            <a:xfrm>
              <a:off x="4253338" y="5587766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946E8E-85DF-4A35-9A97-4FE8D137B24C}"/>
                </a:ext>
              </a:extLst>
            </p:cNvPr>
            <p:cNvSpPr/>
            <p:nvPr/>
          </p:nvSpPr>
          <p:spPr>
            <a:xfrm>
              <a:off x="4493684" y="5561262"/>
              <a:ext cx="174086" cy="1106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242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595C95-2BE8-4186-A65A-5008BADC5B61}"/>
              </a:ext>
            </a:extLst>
          </p:cNvPr>
          <p:cNvSpPr txBox="1"/>
          <p:nvPr/>
        </p:nvSpPr>
        <p:spPr>
          <a:xfrm>
            <a:off x="2686050" y="590550"/>
            <a:ext cx="6239209" cy="707886"/>
          </a:xfrm>
          <a:prstGeom prst="rect">
            <a:avLst/>
          </a:prstGeom>
          <a:solidFill>
            <a:srgbClr val="FF0000"/>
          </a:solidFill>
          <a:ln w="76200">
            <a:solidFill>
              <a:srgbClr val="0E560A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 Cost)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7E0FB-F3D1-4ACB-9711-C59D6E632D68}"/>
              </a:ext>
            </a:extLst>
          </p:cNvPr>
          <p:cNvSpPr txBox="1"/>
          <p:nvPr/>
        </p:nvSpPr>
        <p:spPr>
          <a:xfrm>
            <a:off x="419101" y="1587500"/>
            <a:ext cx="11449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`ª‡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AwZwi³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cvIqvi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Aci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`ª‡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hZUzKz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Q‡o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nq,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Q‡o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Iqvi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311A94-4998-4CFA-AC21-A89516E9B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46752"/>
              </p:ext>
            </p:extLst>
          </p:nvPr>
        </p:nvGraphicFramePr>
        <p:xfrm>
          <a:off x="7255652" y="2955561"/>
          <a:ext cx="4038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just"/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উৎপাদক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bg1"/>
                          </a:solidFill>
                        </a:rPr>
                        <a:t>যদি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bn-BD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bn-BD" sz="2000" b="1" baseline="0" dirty="0">
                          <a:solidFill>
                            <a:schemeClr val="bg1"/>
                          </a:solidFill>
                        </a:rPr>
                        <a:t>Y </a:t>
                      </a:r>
                      <a:r>
                        <a:rPr lang="en-US" b="0" baseline="0" dirty="0" err="1">
                          <a:solidFill>
                            <a:schemeClr val="bg1"/>
                          </a:solidFill>
                        </a:rPr>
                        <a:t>দ্রব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bg1"/>
                          </a:solidFill>
                        </a:rPr>
                        <a:t>অপেক্ষা</a:t>
                      </a:r>
                      <a:r>
                        <a:rPr lang="bn-BD" b="0" baseline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bn-BD" sz="2000" b="1" baseline="0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bn-BD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bg1"/>
                          </a:solidFill>
                        </a:rPr>
                        <a:t>দ্রবকে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bg1"/>
                          </a:solidFill>
                        </a:rPr>
                        <a:t>অধিক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bg1"/>
                          </a:solidFill>
                        </a:rPr>
                        <a:t>প্রয়োজন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bg1"/>
                          </a:solidFill>
                        </a:rPr>
                        <a:t>মনে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bg1"/>
                          </a:solidFill>
                        </a:rPr>
                        <a:t>করে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b="0" baseline="0" dirty="0" err="1">
                          <a:solidFill>
                            <a:schemeClr val="bg1"/>
                          </a:solidFill>
                        </a:rPr>
                        <a:t>তবে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bg1"/>
                          </a:solidFill>
                        </a:rPr>
                        <a:t>সে</a:t>
                      </a:r>
                      <a:r>
                        <a:rPr lang="bn-BD" sz="2000" b="1" baseline="0" dirty="0">
                          <a:solidFill>
                            <a:schemeClr val="bg1"/>
                          </a:solidFill>
                        </a:rPr>
                        <a:t> E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bg1"/>
                          </a:solidFill>
                        </a:rPr>
                        <a:t>বিন্দু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bg1"/>
                          </a:solidFill>
                        </a:rPr>
                        <a:t>অপেক্ষা</a:t>
                      </a:r>
                      <a:r>
                        <a:rPr lang="bn-BD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bn-BD" sz="2000" b="1" baseline="0" dirty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bg1"/>
                          </a:solidFill>
                        </a:rPr>
                        <a:t>বিন্দুতে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bg1"/>
                          </a:solidFill>
                        </a:rPr>
                        <a:t>উৎপাদন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bg1"/>
                          </a:solidFill>
                        </a:rPr>
                        <a:t>নির্ধারন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bg1"/>
                          </a:solidFill>
                        </a:rPr>
                        <a:t>করতে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bg1"/>
                          </a:solidFill>
                        </a:rPr>
                        <a:t>পারে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। 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161680B9-B851-484D-9B8C-60DF65FD53C4}"/>
              </a:ext>
            </a:extLst>
          </p:cNvPr>
          <p:cNvGrpSpPr/>
          <p:nvPr/>
        </p:nvGrpSpPr>
        <p:grpSpPr>
          <a:xfrm>
            <a:off x="1550595" y="2787829"/>
            <a:ext cx="6411215" cy="3814173"/>
            <a:chOff x="630675" y="3136901"/>
            <a:chExt cx="6411215" cy="381417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A4E16EE-249B-4C58-9ADC-C2B106A04757}"/>
                </a:ext>
              </a:extLst>
            </p:cNvPr>
            <p:cNvGrpSpPr/>
            <p:nvPr/>
          </p:nvGrpSpPr>
          <p:grpSpPr>
            <a:xfrm>
              <a:off x="630675" y="3136901"/>
              <a:ext cx="6411215" cy="3814173"/>
              <a:chOff x="630675" y="3136901"/>
              <a:chExt cx="6411215" cy="3814173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F5536D0-429B-4425-9BEB-4DEC114A370A}"/>
                  </a:ext>
                </a:extLst>
              </p:cNvPr>
              <p:cNvSpPr/>
              <p:nvPr/>
            </p:nvSpPr>
            <p:spPr>
              <a:xfrm>
                <a:off x="630675" y="3136902"/>
                <a:ext cx="5422900" cy="3814172"/>
              </a:xfrm>
              <a:prstGeom prst="rect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30BE930-972A-4873-B7AC-62534BA0DAE8}"/>
                  </a:ext>
                </a:extLst>
              </p:cNvPr>
              <p:cNvGrpSpPr/>
              <p:nvPr/>
            </p:nvGrpSpPr>
            <p:grpSpPr>
              <a:xfrm>
                <a:off x="1014715" y="3136901"/>
                <a:ext cx="6027175" cy="3783644"/>
                <a:chOff x="3426171" y="2229353"/>
                <a:chExt cx="5006628" cy="2913524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61955315-0273-49CF-906D-CF30803C75ED}"/>
                    </a:ext>
                  </a:extLst>
                </p:cNvPr>
                <p:cNvGrpSpPr/>
                <p:nvPr/>
              </p:nvGrpSpPr>
              <p:grpSpPr>
                <a:xfrm>
                  <a:off x="3809096" y="2476657"/>
                  <a:ext cx="3292210" cy="2316747"/>
                  <a:chOff x="3809096" y="2476657"/>
                  <a:chExt cx="3292210" cy="2316747"/>
                </a:xfrm>
              </p:grpSpPr>
              <p:cxnSp>
                <p:nvCxnSpPr>
                  <p:cNvPr id="23" name="AutoShape 12">
                    <a:extLst>
                      <a:ext uri="{FF2B5EF4-FFF2-40B4-BE49-F238E27FC236}">
                        <a16:creationId xmlns:a16="http://schemas.microsoft.com/office/drawing/2014/main" id="{972DCBF0-1E41-43AF-8698-F5EF5680532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809096" y="4793402"/>
                    <a:ext cx="3292210" cy="0"/>
                  </a:xfrm>
                  <a:prstGeom prst="straightConnector1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" name="AutoShape 13">
                    <a:extLst>
                      <a:ext uri="{FF2B5EF4-FFF2-40B4-BE49-F238E27FC236}">
                        <a16:creationId xmlns:a16="http://schemas.microsoft.com/office/drawing/2014/main" id="{9064ABF1-EF98-4545-B84B-0C12C1D717D1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829307" y="2476657"/>
                    <a:ext cx="0" cy="2316745"/>
                  </a:xfrm>
                  <a:prstGeom prst="straightConnector1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5" name="AutoShape 14">
                    <a:extLst>
                      <a:ext uri="{FF2B5EF4-FFF2-40B4-BE49-F238E27FC236}">
                        <a16:creationId xmlns:a16="http://schemas.microsoft.com/office/drawing/2014/main" id="{ED361E57-0FCF-40D5-B7BF-86267B87B05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829307" y="3502103"/>
                    <a:ext cx="987936" cy="0"/>
                  </a:xfrm>
                  <a:prstGeom prst="straightConnector1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" name="AutoShape 15">
                    <a:extLst>
                      <a:ext uri="{FF2B5EF4-FFF2-40B4-BE49-F238E27FC236}">
                        <a16:creationId xmlns:a16="http://schemas.microsoft.com/office/drawing/2014/main" id="{F8EB67E5-9CD3-448C-B97E-B856329FB2A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802313" y="4119900"/>
                    <a:ext cx="0" cy="673502"/>
                  </a:xfrm>
                  <a:prstGeom prst="straightConnector1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" name="AutoShape 16">
                    <a:extLst>
                      <a:ext uri="{FF2B5EF4-FFF2-40B4-BE49-F238E27FC236}">
                        <a16:creationId xmlns:a16="http://schemas.microsoft.com/office/drawing/2014/main" id="{43A10EA8-013B-47FA-9800-4E5E154AF1C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823978" y="3502103"/>
                    <a:ext cx="0" cy="1291301"/>
                  </a:xfrm>
                  <a:prstGeom prst="straightConnector1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" name="AutoShape 17">
                    <a:extLst>
                      <a:ext uri="{FF2B5EF4-FFF2-40B4-BE49-F238E27FC236}">
                        <a16:creationId xmlns:a16="http://schemas.microsoft.com/office/drawing/2014/main" id="{7E90BDE1-ED5B-4B8D-B7CD-44175614152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829307" y="4119900"/>
                    <a:ext cx="1998883" cy="0"/>
                  </a:xfrm>
                  <a:prstGeom prst="straightConnector1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9" name="Arc 18">
                    <a:extLst>
                      <a:ext uri="{FF2B5EF4-FFF2-40B4-BE49-F238E27FC236}">
                        <a16:creationId xmlns:a16="http://schemas.microsoft.com/office/drawing/2014/main" id="{006E1C7C-30A2-439C-98D1-AE0DCEDB02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6801" y="3340057"/>
                    <a:ext cx="2244740" cy="1453346"/>
                  </a:xfrm>
                  <a:custGeom>
                    <a:avLst/>
                    <a:gdLst>
                      <a:gd name="G0" fmla="+- 385 0 0"/>
                      <a:gd name="G1" fmla="+- 21600 0 0"/>
                      <a:gd name="G2" fmla="+- 21600 0 0"/>
                      <a:gd name="T0" fmla="*/ 0 w 21985"/>
                      <a:gd name="T1" fmla="*/ 3 h 21600"/>
                      <a:gd name="T2" fmla="*/ 21985 w 21985"/>
                      <a:gd name="T3" fmla="*/ 21600 h 21600"/>
                      <a:gd name="T4" fmla="*/ 385 w 21985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985" h="21600" fill="none" extrusionOk="0">
                        <a:moveTo>
                          <a:pt x="0" y="3"/>
                        </a:moveTo>
                        <a:cubicBezTo>
                          <a:pt x="128" y="1"/>
                          <a:pt x="256" y="0"/>
                          <a:pt x="385" y="0"/>
                        </a:cubicBezTo>
                        <a:cubicBezTo>
                          <a:pt x="12314" y="0"/>
                          <a:pt x="21985" y="9670"/>
                          <a:pt x="21985" y="21600"/>
                        </a:cubicBezTo>
                      </a:path>
                      <a:path w="21985" h="21600" stroke="0" extrusionOk="0">
                        <a:moveTo>
                          <a:pt x="0" y="3"/>
                        </a:moveTo>
                        <a:cubicBezTo>
                          <a:pt x="128" y="1"/>
                          <a:pt x="256" y="0"/>
                          <a:pt x="385" y="0"/>
                        </a:cubicBezTo>
                        <a:cubicBezTo>
                          <a:pt x="12314" y="0"/>
                          <a:pt x="21985" y="9670"/>
                          <a:pt x="21985" y="21600"/>
                        </a:cubicBezTo>
                        <a:lnTo>
                          <a:pt x="385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E362B56-C32C-4969-B5B9-849B93EDB5BA}"/>
                    </a:ext>
                  </a:extLst>
                </p:cNvPr>
                <p:cNvSpPr txBox="1"/>
                <p:nvPr/>
              </p:nvSpPr>
              <p:spPr>
                <a:xfrm>
                  <a:off x="3491374" y="4526844"/>
                  <a:ext cx="410899" cy="402896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0246718-C69E-456C-ABAF-AFCCFF1DF7D9}"/>
                    </a:ext>
                  </a:extLst>
                </p:cNvPr>
                <p:cNvSpPr txBox="1"/>
                <p:nvPr/>
              </p:nvSpPr>
              <p:spPr>
                <a:xfrm>
                  <a:off x="5906697" y="4739981"/>
                  <a:ext cx="410899" cy="402896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EB18705-6BA0-4227-AD6D-06CEF75F1D15}"/>
                    </a:ext>
                  </a:extLst>
                </p:cNvPr>
                <p:cNvSpPr txBox="1"/>
                <p:nvPr/>
              </p:nvSpPr>
              <p:spPr>
                <a:xfrm>
                  <a:off x="6875397" y="4770223"/>
                  <a:ext cx="1557402" cy="284397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 </a:t>
                  </a:r>
                  <a:r>
                    <a:rPr lang="en-US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দ্রব্য</a:t>
                  </a:r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7B7234A-0083-43D9-B403-D0CD9BFCEDAF}"/>
                    </a:ext>
                  </a:extLst>
                </p:cNvPr>
                <p:cNvSpPr txBox="1"/>
                <p:nvPr/>
              </p:nvSpPr>
              <p:spPr>
                <a:xfrm>
                  <a:off x="3487303" y="3143993"/>
                  <a:ext cx="410899" cy="402896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8FED302-24D8-4200-A7BA-F684AEC05831}"/>
                    </a:ext>
                  </a:extLst>
                </p:cNvPr>
                <p:cNvSpPr txBox="1"/>
                <p:nvPr/>
              </p:nvSpPr>
              <p:spPr>
                <a:xfrm>
                  <a:off x="3491372" y="2229353"/>
                  <a:ext cx="1266322" cy="284397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 </a:t>
                  </a:r>
                  <a:r>
                    <a:rPr lang="en-US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দ্রব্য</a:t>
                  </a:r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957C63F-7BCC-493D-812B-86EA3C9D2187}"/>
                    </a:ext>
                  </a:extLst>
                </p:cNvPr>
                <p:cNvSpPr txBox="1"/>
                <p:nvPr/>
              </p:nvSpPr>
              <p:spPr>
                <a:xfrm>
                  <a:off x="4739949" y="3162169"/>
                  <a:ext cx="410899" cy="402896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A20C320-9E30-49FD-B81C-5684CB429D7B}"/>
                    </a:ext>
                  </a:extLst>
                </p:cNvPr>
                <p:cNvSpPr txBox="1"/>
                <p:nvPr/>
              </p:nvSpPr>
              <p:spPr>
                <a:xfrm>
                  <a:off x="5781859" y="3813018"/>
                  <a:ext cx="410899" cy="402896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9C7A963-6770-430E-91E5-0A467A1C23B3}"/>
                    </a:ext>
                  </a:extLst>
                </p:cNvPr>
                <p:cNvSpPr txBox="1"/>
                <p:nvPr/>
              </p:nvSpPr>
              <p:spPr>
                <a:xfrm>
                  <a:off x="3426171" y="3882333"/>
                  <a:ext cx="789646" cy="402896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latin typeface="SutonnyMJ" pitchFamily="2" charset="0"/>
                      <a:cs typeface="SutonnyMJ" pitchFamily="2" charset="0"/>
                    </a:rPr>
                    <a:t>10</a:t>
                  </a:r>
                  <a:endParaRPr lang="en-US" b="1" baseline="-25000" dirty="0">
                    <a:latin typeface="SutonnyMJ" pitchFamily="2" charset="0"/>
                    <a:cs typeface="SutonnyMJ" pitchFamily="2" charset="0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F3DDFE3-22EE-4ABF-B9CA-432D25CCF630}"/>
                    </a:ext>
                  </a:extLst>
                </p:cNvPr>
                <p:cNvSpPr txBox="1"/>
                <p:nvPr/>
              </p:nvSpPr>
              <p:spPr>
                <a:xfrm>
                  <a:off x="4613992" y="4703395"/>
                  <a:ext cx="789646" cy="402896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latin typeface="SutonnyMJ" pitchFamily="2" charset="0"/>
                      <a:cs typeface="SutonnyMJ" pitchFamily="2" charset="0"/>
                    </a:rPr>
                    <a:t>10</a:t>
                  </a:r>
                  <a:endParaRPr lang="en-US" b="1" baseline="-25000" dirty="0">
                    <a:latin typeface="SutonnyMJ" pitchFamily="2" charset="0"/>
                    <a:cs typeface="SutonnyMJ" pitchFamily="2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7D4BF2B-FC4E-442C-9C6D-EFB32DBEE18E}"/>
                    </a:ext>
                  </a:extLst>
                </p:cNvPr>
                <p:cNvSpPr txBox="1"/>
                <p:nvPr/>
              </p:nvSpPr>
              <p:spPr>
                <a:xfrm>
                  <a:off x="5632586" y="4703530"/>
                  <a:ext cx="550146" cy="402896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latin typeface="SutonnyMJ" pitchFamily="2" charset="0"/>
                      <a:cs typeface="SutonnyMJ" pitchFamily="2" charset="0"/>
                    </a:rPr>
                    <a:t>20</a:t>
                  </a:r>
                  <a:endParaRPr lang="en-US" b="1" baseline="-25000" dirty="0">
                    <a:latin typeface="SutonnyMJ" pitchFamily="2" charset="0"/>
                    <a:cs typeface="SutonnyMJ" pitchFamily="2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A936443-01F7-41E5-8E47-7F3F605EC541}"/>
                    </a:ext>
                  </a:extLst>
                </p:cNvPr>
                <p:cNvSpPr txBox="1"/>
                <p:nvPr/>
              </p:nvSpPr>
              <p:spPr>
                <a:xfrm>
                  <a:off x="3426171" y="3315696"/>
                  <a:ext cx="789646" cy="402896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latin typeface="SutonnyMJ" pitchFamily="2" charset="0"/>
                      <a:cs typeface="SutonnyMJ" pitchFamily="2" charset="0"/>
                    </a:rPr>
                    <a:t>20</a:t>
                  </a:r>
                  <a:endParaRPr lang="en-US" b="1" baseline="-25000" dirty="0">
                    <a:latin typeface="SutonnyMJ" pitchFamily="2" charset="0"/>
                    <a:cs typeface="SutonnyMJ" pitchFamily="2" charset="0"/>
                  </a:endParaRPr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4F14CC7-A258-4FCC-9560-77DD53DE0BDE}"/>
                </a:ext>
              </a:extLst>
            </p:cNvPr>
            <p:cNvGrpSpPr/>
            <p:nvPr/>
          </p:nvGrpSpPr>
          <p:grpSpPr>
            <a:xfrm>
              <a:off x="1525231" y="4758695"/>
              <a:ext cx="2147553" cy="1701302"/>
              <a:chOff x="1525231" y="4758695"/>
              <a:chExt cx="2147553" cy="1701302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A9F2B724-A765-46BC-A1EF-D4B8DA20AD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8960" y="4885418"/>
                <a:ext cx="0" cy="637590"/>
              </a:xfrm>
              <a:prstGeom prst="straightConnector1">
                <a:avLst/>
              </a:prstGeom>
              <a:ln w="57150">
                <a:tailEnd type="triangle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578468B7-C915-4C08-88A9-E4A471AD81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6124" y="5711210"/>
                <a:ext cx="836660" cy="0"/>
              </a:xfrm>
              <a:prstGeom prst="straightConnector1">
                <a:avLst/>
              </a:prstGeom>
              <a:ln w="57150">
                <a:tailEnd type="triangle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685C080D-A85C-48D1-9756-C87D6813A52E}"/>
                  </a:ext>
                </a:extLst>
              </p:cNvPr>
              <p:cNvGrpSpPr/>
              <p:nvPr/>
            </p:nvGrpSpPr>
            <p:grpSpPr>
              <a:xfrm>
                <a:off x="2958334" y="5672089"/>
                <a:ext cx="605967" cy="523220"/>
                <a:chOff x="6668925" y="3753534"/>
                <a:chExt cx="1097283" cy="705067"/>
              </a:xfrm>
            </p:grpSpPr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5B628EF2-FFA5-49D5-9242-033CE4F7ACF0}"/>
                    </a:ext>
                  </a:extLst>
                </p:cNvPr>
                <p:cNvSpPr/>
                <p:nvPr/>
              </p:nvSpPr>
              <p:spPr>
                <a:xfrm>
                  <a:off x="6668925" y="3924300"/>
                  <a:ext cx="372965" cy="317500"/>
                </a:xfrm>
                <a:prstGeom prst="triangle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595B1F6-1840-4E51-8B35-E6A702C8CA78}"/>
                    </a:ext>
                  </a:extLst>
                </p:cNvPr>
                <p:cNvSpPr txBox="1"/>
                <p:nvPr/>
              </p:nvSpPr>
              <p:spPr>
                <a:xfrm>
                  <a:off x="6961577" y="3753534"/>
                  <a:ext cx="804631" cy="705067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F1487BA-41CB-4D26-9E41-3BB30EA75061}"/>
                  </a:ext>
                </a:extLst>
              </p:cNvPr>
              <p:cNvGrpSpPr/>
              <p:nvPr/>
            </p:nvGrpSpPr>
            <p:grpSpPr>
              <a:xfrm>
                <a:off x="1611860" y="4758695"/>
                <a:ext cx="605967" cy="523220"/>
                <a:chOff x="6668925" y="3753534"/>
                <a:chExt cx="1097283" cy="705068"/>
              </a:xfrm>
            </p:grpSpPr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BB67662A-07D0-45E5-BEA8-3979A98BE01D}"/>
                    </a:ext>
                  </a:extLst>
                </p:cNvPr>
                <p:cNvSpPr/>
                <p:nvPr/>
              </p:nvSpPr>
              <p:spPr>
                <a:xfrm>
                  <a:off x="6668925" y="3924300"/>
                  <a:ext cx="372965" cy="317500"/>
                </a:xfrm>
                <a:prstGeom prst="triangle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D2BEE7D-10C2-4E45-951F-F686613961AD}"/>
                    </a:ext>
                  </a:extLst>
                </p:cNvPr>
                <p:cNvSpPr txBox="1"/>
                <p:nvPr/>
              </p:nvSpPr>
              <p:spPr>
                <a:xfrm>
                  <a:off x="6961577" y="3753534"/>
                  <a:ext cx="804631" cy="705068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257FEB7-0FD6-4EB3-A385-6BADE0D2B53D}"/>
                  </a:ext>
                </a:extLst>
              </p:cNvPr>
              <p:cNvSpPr txBox="1"/>
              <p:nvPr/>
            </p:nvSpPr>
            <p:spPr>
              <a:xfrm>
                <a:off x="1525231" y="5049902"/>
                <a:ext cx="636713" cy="46166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>
                    <a:latin typeface="SutonnyMJ" pitchFamily="2" charset="0"/>
                    <a:cs typeface="SutonnyMJ" pitchFamily="2" charset="0"/>
                  </a:rPr>
                  <a:t>Z¨vM</a:t>
                </a:r>
                <a:endParaRPr lang="en-US" sz="2400" b="1" dirty="0"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2FC2565-F5F7-4C5B-B9E9-564B09D4D3C2}"/>
                  </a:ext>
                </a:extLst>
              </p:cNvPr>
              <p:cNvSpPr txBox="1"/>
              <p:nvPr/>
            </p:nvSpPr>
            <p:spPr>
              <a:xfrm>
                <a:off x="2846238" y="5998332"/>
                <a:ext cx="622286" cy="46166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>
                    <a:latin typeface="SutonnyMJ" pitchFamily="2" charset="0"/>
                    <a:cs typeface="SutonnyMJ" pitchFamily="2" charset="0"/>
                  </a:rPr>
                  <a:t>cÖvwß</a:t>
                </a:r>
                <a:endParaRPr lang="en-US" b="1" dirty="0">
                  <a:latin typeface="SutonnyMJ" pitchFamily="2" charset="0"/>
                  <a:cs typeface="SutonnyMJ" pitchFamily="2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F9833AE-A031-4475-804F-8100B376B3C5}"/>
              </a:ext>
            </a:extLst>
          </p:cNvPr>
          <p:cNvGrpSpPr/>
          <p:nvPr/>
        </p:nvGrpSpPr>
        <p:grpSpPr>
          <a:xfrm>
            <a:off x="7991461" y="4549748"/>
            <a:ext cx="3014287" cy="1815882"/>
            <a:chOff x="9177713" y="2956076"/>
            <a:chExt cx="3014287" cy="1815882"/>
          </a:xfrm>
        </p:grpSpPr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B63A27F4-F049-4EB1-B994-E78DAA2108F2}"/>
                </a:ext>
              </a:extLst>
            </p:cNvPr>
            <p:cNvSpPr/>
            <p:nvPr/>
          </p:nvSpPr>
          <p:spPr>
            <a:xfrm>
              <a:off x="9598359" y="3531163"/>
              <a:ext cx="177800" cy="239817"/>
            </a:xfrm>
            <a:prstGeom prst="triangle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0B3118FF-1263-40DB-8019-28FC65D2E87C}"/>
                </a:ext>
              </a:extLst>
            </p:cNvPr>
            <p:cNvSpPr/>
            <p:nvPr/>
          </p:nvSpPr>
          <p:spPr>
            <a:xfrm>
              <a:off x="9558880" y="4374972"/>
              <a:ext cx="177800" cy="239817"/>
            </a:xfrm>
            <a:prstGeom prst="triangle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9326C0-4D43-4AFC-94DB-D832243B3CA6}"/>
                </a:ext>
              </a:extLst>
            </p:cNvPr>
            <p:cNvSpPr txBox="1"/>
            <p:nvPr/>
          </p:nvSpPr>
          <p:spPr>
            <a:xfrm>
              <a:off x="9177713" y="2956076"/>
              <a:ext cx="3014287" cy="181588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indent="119063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latin typeface="Nirmala UI" pitchFamily="34" charset="0"/>
                  <a:ea typeface="Calibri" pitchFamily="34" charset="0"/>
                  <a:cs typeface="Nirmala UI" pitchFamily="34" charset="0"/>
                </a:rPr>
                <a:t>Y </a:t>
              </a:r>
              <a:r>
                <a:rPr lang="en-US" sz="2800" b="1" dirty="0" err="1">
                  <a:latin typeface="Nirmala UI" pitchFamily="34" charset="0"/>
                  <a:ea typeface="Calibri" pitchFamily="34" charset="0"/>
                  <a:cs typeface="Nirmala UI" pitchFamily="34" charset="0"/>
                </a:rPr>
                <a:t>দ্রব্যের</a:t>
              </a:r>
              <a:r>
                <a:rPr lang="en-US" sz="2800" b="1" dirty="0">
                  <a:latin typeface="Nirmala UI" pitchFamily="34" charset="0"/>
                  <a:ea typeface="Calibri" pitchFamily="34" charset="0"/>
                  <a:cs typeface="Nirmala UI" pitchFamily="34" charset="0"/>
                </a:rPr>
                <a:t> </a:t>
              </a:r>
              <a:r>
                <a:rPr lang="en-US" sz="2800" b="1" dirty="0" err="1">
                  <a:latin typeface="Nirmala UI" pitchFamily="34" charset="0"/>
                  <a:ea typeface="Calibri" pitchFamily="34" charset="0"/>
                  <a:cs typeface="Nirmala UI" pitchFamily="34" charset="0"/>
                </a:rPr>
                <a:t>ত্যাগ</a:t>
              </a:r>
              <a:endParaRPr lang="en-US" sz="2800" b="1" dirty="0">
                <a:latin typeface="Nirmala UI" pitchFamily="34" charset="0"/>
                <a:ea typeface="Calibri" pitchFamily="34" charset="0"/>
                <a:cs typeface="Nirmala UI" pitchFamily="34" charset="0"/>
              </a:endParaRPr>
            </a:p>
            <a:p>
              <a:pPr indent="119063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latin typeface="Nirmala UI" pitchFamily="34" charset="0"/>
                  <a:ea typeface="Calibri" pitchFamily="34" charset="0"/>
                  <a:cs typeface="Nirmala UI" pitchFamily="34" charset="0"/>
                </a:rPr>
                <a:t>    Y </a:t>
              </a:r>
              <a:r>
                <a:rPr lang="en-US" sz="2800" b="1" dirty="0">
                  <a:latin typeface="SutonnyMJ" pitchFamily="2" charset="0"/>
                  <a:ea typeface="Calibri" pitchFamily="34" charset="0"/>
                  <a:cs typeface="SutonnyMJ" pitchFamily="2" charset="0"/>
                </a:rPr>
                <a:t>(10-20)= -10</a:t>
              </a:r>
              <a:endParaRPr lang="en-US" sz="2800" b="1" dirty="0">
                <a:latin typeface="Nirmala UI" pitchFamily="34" charset="0"/>
                <a:ea typeface="Calibri" pitchFamily="34" charset="0"/>
                <a:cs typeface="Nirmala UI" pitchFamily="34" charset="0"/>
              </a:endParaRPr>
            </a:p>
            <a:p>
              <a:pPr indent="119063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latin typeface="Nirmala UI" pitchFamily="34" charset="0"/>
                  <a:ea typeface="Calibri" pitchFamily="34" charset="0"/>
                  <a:cs typeface="Nirmala UI" pitchFamily="34" charset="0"/>
                </a:rPr>
                <a:t>Xদ্রব্যের</a:t>
              </a:r>
              <a:r>
                <a:rPr lang="en-US" sz="2800" b="1" dirty="0">
                  <a:latin typeface="Nirmala UI" pitchFamily="34" charset="0"/>
                  <a:ea typeface="Calibri" pitchFamily="34" charset="0"/>
                  <a:cs typeface="Nirmala UI" pitchFamily="34" charset="0"/>
                </a:rPr>
                <a:t> </a:t>
              </a:r>
              <a:r>
                <a:rPr lang="en-US" sz="2800" b="1" dirty="0" err="1">
                  <a:latin typeface="Nirmala UI" pitchFamily="34" charset="0"/>
                  <a:ea typeface="Calibri" pitchFamily="34" charset="0"/>
                  <a:cs typeface="Nirmala UI" pitchFamily="34" charset="0"/>
                </a:rPr>
                <a:t>প্রাপ্তি</a:t>
              </a:r>
              <a:r>
                <a:rPr lang="en-US" sz="2800" b="1" dirty="0">
                  <a:latin typeface="Nirmala UI" pitchFamily="34" charset="0"/>
                  <a:ea typeface="Calibri" pitchFamily="34" charset="0"/>
                  <a:cs typeface="Nirmala UI" pitchFamily="34" charset="0"/>
                </a:rPr>
                <a:t>  </a:t>
              </a:r>
            </a:p>
            <a:p>
              <a:pPr indent="119063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latin typeface="Nirmala UI" pitchFamily="34" charset="0"/>
                  <a:ea typeface="Calibri" pitchFamily="34" charset="0"/>
                  <a:cs typeface="Nirmala UI" pitchFamily="34" charset="0"/>
                </a:rPr>
                <a:t>    X </a:t>
              </a:r>
              <a:r>
                <a:rPr lang="en-US" sz="2800" b="1" dirty="0">
                  <a:latin typeface="SutonnyMJ" pitchFamily="2" charset="0"/>
                  <a:ea typeface="Calibri" pitchFamily="34" charset="0"/>
                  <a:cs typeface="SutonnyMJ" pitchFamily="2" charset="0"/>
                </a:rPr>
                <a:t>(20-10)= 10</a:t>
              </a:r>
              <a:r>
                <a:rPr lang="en-US" sz="2400" b="1" dirty="0">
                  <a:latin typeface="Nirmala UI" pitchFamily="34" charset="0"/>
                  <a:ea typeface="Calibri" pitchFamily="34" charset="0"/>
                  <a:cs typeface="Nirmala UI" pitchFamily="34" charset="0"/>
                </a:rPr>
                <a:t>    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678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345</TotalTime>
  <Words>1272</Words>
  <Application>Microsoft Office PowerPoint</Application>
  <PresentationFormat>Widescreen</PresentationFormat>
  <Paragraphs>191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Calibri</vt:lpstr>
      <vt:lpstr>Century Gothic</vt:lpstr>
      <vt:lpstr>Nikashban</vt:lpstr>
      <vt:lpstr>NikoshBAN</vt:lpstr>
      <vt:lpstr>Nirmala UI</vt:lpstr>
      <vt:lpstr>SutonnyMJ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মূল্যায়ণ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Belal</dc:creator>
  <cp:lastModifiedBy>Md Belal</cp:lastModifiedBy>
  <cp:revision>44</cp:revision>
  <dcterms:created xsi:type="dcterms:W3CDTF">2020-08-13T06:25:59Z</dcterms:created>
  <dcterms:modified xsi:type="dcterms:W3CDTF">2020-09-09T04:01:42Z</dcterms:modified>
</cp:coreProperties>
</file>