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87" r:id="rId2"/>
    <p:sldId id="258" r:id="rId3"/>
    <p:sldId id="285" r:id="rId4"/>
    <p:sldId id="259" r:id="rId5"/>
    <p:sldId id="260" r:id="rId6"/>
    <p:sldId id="286" r:id="rId7"/>
    <p:sldId id="261" r:id="rId8"/>
    <p:sldId id="263" r:id="rId9"/>
    <p:sldId id="271" r:id="rId10"/>
    <p:sldId id="272" r:id="rId11"/>
    <p:sldId id="273" r:id="rId12"/>
    <p:sldId id="274" r:id="rId13"/>
    <p:sldId id="282" r:id="rId14"/>
    <p:sldId id="275" r:id="rId15"/>
    <p:sldId id="281" r:id="rId16"/>
    <p:sldId id="276" r:id="rId17"/>
    <p:sldId id="280" r:id="rId18"/>
    <p:sldId id="277" r:id="rId19"/>
    <p:sldId id="290" r:id="rId20"/>
    <p:sldId id="283" r:id="rId21"/>
    <p:sldId id="279" r:id="rId22"/>
    <p:sldId id="270" r:id="rId23"/>
    <p:sldId id="291" r:id="rId24"/>
    <p:sldId id="288" r:id="rId25"/>
    <p:sldId id="265" r:id="rId26"/>
    <p:sldId id="269" r:id="rId27"/>
    <p:sldId id="289" r:id="rId28"/>
  </p:sldIdLst>
  <p:sldSz cx="11430000" cy="594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712D4"/>
    <a:srgbClr val="1E0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546" y="78"/>
      </p:cViewPr>
      <p:guideLst>
        <p:guide orient="horz" pos="1872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F57AC-6C80-4EF1-8A33-7A90918C17B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" y="685800"/>
            <a:ext cx="6591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A4D5E-66FA-4298-ADC6-23A20E3E3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846369"/>
            <a:ext cx="971550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368040"/>
            <a:ext cx="800100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38020"/>
            <a:ext cx="2571750" cy="5071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38020"/>
            <a:ext cx="7524750" cy="50713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3819315"/>
            <a:ext cx="971550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519152"/>
            <a:ext cx="9715500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386842"/>
            <a:ext cx="504825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386842"/>
            <a:ext cx="504825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2" y="1330432"/>
            <a:ext cx="5050235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2" y="1884892"/>
            <a:ext cx="5050235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4" y="1330432"/>
            <a:ext cx="5052219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4" y="1884892"/>
            <a:ext cx="5052219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3" y="236643"/>
            <a:ext cx="3760391" cy="1007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36644"/>
            <a:ext cx="6389688" cy="50726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3" y="1243754"/>
            <a:ext cx="3760391" cy="4065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160520"/>
            <a:ext cx="6858000" cy="4911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31072"/>
            <a:ext cx="6858000" cy="3566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4651693"/>
            <a:ext cx="6858000" cy="6975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38020"/>
            <a:ext cx="10287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386842"/>
            <a:ext cx="10287000" cy="392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508837"/>
            <a:ext cx="26670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20AF8-CB4F-46E5-8EF0-B4F44FF5892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508837"/>
            <a:ext cx="36195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508837"/>
            <a:ext cx="26670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eg"/><Relationship Id="rId7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2032" y="32084"/>
            <a:ext cx="11417968" cy="5943600"/>
          </a:xfrm>
          <a:prstGeom prst="frame">
            <a:avLst>
              <a:gd name="adj1" fmla="val 3605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76" tIns="41388" rIns="82776" bIns="41388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32737">
              <a:defRPr/>
            </a:pPr>
            <a:endParaRPr lang="en-US" sz="1213" dirty="0">
              <a:solidFill>
                <a:schemeClr val="tx1"/>
              </a:solidFill>
              <a:sym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6400"/>
            <a:ext cx="6629400" cy="3581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2716" y="609600"/>
            <a:ext cx="10896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2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306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57201"/>
            <a:ext cx="81596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৩)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371601"/>
            <a:ext cx="10744200" cy="41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(SMS) Short message service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বার্তার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পৌছাতে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457" name="Picture 1" descr="C:\Users\user\Desktop\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4419600" cy="2250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458" name="Picture 2" descr="C:\Users\user\Desktop\inde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600200"/>
            <a:ext cx="4724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306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2" y="304801"/>
            <a:ext cx="71627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৪)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দোর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গোড়ায়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524000"/>
            <a:ext cx="10668000" cy="388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কমর্কান্ডে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উদ্ভাবনী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কুশলী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সেবাসমূহ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দোড়গোড়ায়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মুঠোয়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বসেই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পাসপোর্ট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আয়কর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কোষাগারে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নিমিষে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:-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90500"/>
            <a:ext cx="1752600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285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251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৫) ই </a:t>
            </a:r>
            <a:r>
              <a:rPr lang="en-US" sz="4400" b="1" dirty="0" err="1" smtClean="0">
                <a:latin typeface="NikoshBAN" panose="02000000000000000000" pitchFamily="2" charset="0"/>
                <a:cs typeface="NikoshBAN" pitchFamily="2" charset="0"/>
              </a:rPr>
              <a:t>পর্চা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7410" name="Picture 2" descr="C:\Users\user\Desktop\indexm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1524000"/>
            <a:ext cx="4615543" cy="258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411" name="Picture 3" descr="C:\Users\user\Desktop\index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9812" y="1371600"/>
            <a:ext cx="4776788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/>
          <p:cNvSpPr/>
          <p:nvPr/>
        </p:nvSpPr>
        <p:spPr>
          <a:xfrm>
            <a:off x="228600" y="4419601"/>
            <a:ext cx="1097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৬৪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জমার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8020"/>
            <a:ext cx="3886200" cy="7525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>৬)ই-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3675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385" name="Picture 1" descr="C:\Users\user\Desktop\book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4724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86" name="Picture 2" descr="C:\Users\user\Desktop\book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524000"/>
            <a:ext cx="4800600" cy="214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/>
          <p:cNvSpPr/>
          <p:nvPr/>
        </p:nvSpPr>
        <p:spPr>
          <a:xfrm>
            <a:off x="304800" y="4343400"/>
            <a:ext cx="10896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itchFamily="2" charset="0"/>
              </a:rPr>
              <a:t>পাঠ্য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পুস্তক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প্রাপ্তির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ইবুক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প্লাটফরম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265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04801"/>
            <a:ext cx="1036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৭) ই-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পুজি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2290" name="Picture 2" descr="আমাদের সম্পর্কে - পুঁজিবাজার.কম"/>
          <p:cNvPicPr>
            <a:picLocks noChangeAspect="1" noChangeArrowheads="1"/>
          </p:cNvPicPr>
          <p:nvPr/>
        </p:nvPicPr>
        <p:blipFill>
          <a:blip r:embed="rId3"/>
          <a:srcRect r="3279" b="42401"/>
          <a:stretch>
            <a:fillRect/>
          </a:stretch>
        </p:blipFill>
        <p:spPr bwMode="auto">
          <a:xfrm>
            <a:off x="2971800" y="0"/>
            <a:ext cx="4495800" cy="1904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361" name="Picture 1" descr="C:\Users\user\Desktop\tech_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524000"/>
            <a:ext cx="4419600" cy="2765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7" descr="C:\Users\user\Desktop\indexm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676400"/>
            <a:ext cx="4114800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/>
          <p:cNvSpPr/>
          <p:nvPr/>
        </p:nvSpPr>
        <p:spPr>
          <a:xfrm>
            <a:off x="228600" y="4191001"/>
            <a:ext cx="1097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পুর্জি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স্বয়ংক্রিয়করন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কৃষকেরা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পুজি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হয়রানি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ইক্ষু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পেরেছেন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38862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>৮)ই-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স্থাষ্থ্য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38914" name="Picture 2" descr="Indian e-Health Service Adjusts to Lockdown, Meets Heavy Dem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5154245" cy="2831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8916" name="Picture 4" descr="Techcare e-Health Program - Reimagine the Fu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600200"/>
            <a:ext cx="4713424" cy="2769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2663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648200"/>
            <a:ext cx="10896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স্বাস্থ্যসেবা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টেলিমেডিসিন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285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81001"/>
            <a:ext cx="1104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৯)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266" name="Picture 2" descr="Grading system regarding public exam results | Dhaka Tribu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4267200" cy="249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268" name="Picture 4" descr="Chakri Info: JSC Result 2019 – Education Board Result with Full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981200"/>
            <a:ext cx="48006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304800" y="4953000"/>
            <a:ext cx="1097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1"/>
            <a:ext cx="10744200" cy="5181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>১0)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পোস্টাল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কার্ড,মোবাইল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ব্যান্কিং,ইলেকট্রনিক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মানি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ট্রান্সফার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একস্থান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10241" name="Picture 1" descr="C:\Users\user\Desktop\mone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1"/>
            <a:ext cx="4199562" cy="280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43" name="AutoShape 3" descr="How to Balance Transfer GP to GP | Android World Bangla - YouTube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5" name="AutoShape 5" descr="How to Balance Transfer GP to GP | Android World Bangla - YouTube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C:\Users\user\Desktop\inde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371601"/>
            <a:ext cx="44958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3675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387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2" y="457201"/>
            <a:ext cx="7361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১1)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আয়কর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রিটার্ন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প্রস্তুতকরন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4572000"/>
            <a:ext cx="10972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আয়করের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রিটার্ন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5" name="Picture 1" descr="C:\Users\user\Desktop\images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3657600" cy="248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266" name="Picture 2" descr="C:\Users\user\Desktop\inde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1905001"/>
            <a:ext cx="3000377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6" descr="C:\Users\user\Desktop\Messenger_Lite\images (7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828800"/>
            <a:ext cx="3352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8020"/>
            <a:ext cx="10972800" cy="9906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0053" y="0"/>
            <a:ext cx="11430000" cy="5943600"/>
          </a:xfrm>
          <a:prstGeom prst="frame">
            <a:avLst>
              <a:gd name="adj1" fmla="val 327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8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609600"/>
            <a:ext cx="3810000" cy="72908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C:\Users\user\Desktop\shobno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2209800" cy="220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3124200"/>
            <a:ext cx="4343400" cy="2311400"/>
          </a:xfrm>
        </p:spPr>
        <p:txBody>
          <a:bodyPr>
            <a:normAutofit fontScale="92500" lnSpcReduction="10000"/>
          </a:bodyPr>
          <a:lstStyle/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:-৮ম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অধ্যায়</a:t>
            </a:r>
            <a:endPara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:- 50মি: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124200"/>
            <a:ext cx="44577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শবনম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মোস্তারী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রোড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t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মোবাইল-০১৭১৮৫৬০৪০১ </a:t>
            </a:r>
          </a:p>
          <a:p>
            <a:pPr fontAlgn="t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E-Mail – shobnoma@gmail.com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8648702" y="984583"/>
            <a:ext cx="21336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Frame 7"/>
          <p:cNvSpPr/>
          <p:nvPr/>
        </p:nvSpPr>
        <p:spPr>
          <a:xfrm>
            <a:off x="12032" y="32084"/>
            <a:ext cx="11417968" cy="5943600"/>
          </a:xfrm>
          <a:prstGeom prst="frame">
            <a:avLst>
              <a:gd name="adj1" fmla="val 3605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76" tIns="41388" rIns="82776" bIns="41388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32737">
              <a:defRPr/>
            </a:pPr>
            <a:endParaRPr lang="en-US" sz="1213" dirty="0">
              <a:solidFill>
                <a:schemeClr val="tx1"/>
              </a:solidFill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22860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>১2)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2663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42" name="AutoShape 2" descr="Corporate Profile | Biman Bangladesh Airlines"/>
          <p:cNvSpPr>
            <a:spLocks noChangeAspect="1" noChangeArrowheads="1"/>
          </p:cNvSpPr>
          <p:nvPr/>
        </p:nvSpPr>
        <p:spPr bwMode="auto">
          <a:xfrm>
            <a:off x="155575" y="-762000"/>
            <a:ext cx="287655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Corporate Profile | Biman Bangladesh Airlines"/>
          <p:cNvSpPr>
            <a:spLocks noChangeAspect="1" noChangeArrowheads="1"/>
          </p:cNvSpPr>
          <p:nvPr/>
        </p:nvSpPr>
        <p:spPr bwMode="auto">
          <a:xfrm>
            <a:off x="155575" y="-762000"/>
            <a:ext cx="287655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5" name="Picture 5" descr="C:\Users\user\Desktop\bi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3581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6" name="Picture 6" descr="C:\Users\user\Desktop\train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2" y="1447800"/>
            <a:ext cx="3305175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8" name="Picture 8" descr="C:\Users\user\Desktop\index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371600"/>
            <a:ext cx="3581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Rectangle 10"/>
          <p:cNvSpPr/>
          <p:nvPr/>
        </p:nvSpPr>
        <p:spPr>
          <a:xfrm>
            <a:off x="609600" y="4419600"/>
            <a:ext cx="10439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টিকিট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326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81001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১3) </a:t>
            </a:r>
            <a:r>
              <a:rPr lang="en-US" sz="3600" b="1" dirty="0" err="1" smtClean="0">
                <a:latin typeface="NikoshBAN" panose="02000000000000000000" pitchFamily="2" charset="0"/>
                <a:cs typeface="NikoshBAN" pitchFamily="2" charset="0"/>
              </a:rPr>
              <a:t>পরিসেবার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447800"/>
            <a:ext cx="10515600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ভোগান্তি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7" name="Picture 1" descr="C:\Users\user\Desktop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4953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18" name="Picture 2" descr="C:\Users\user\Desktop\v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2" y="1701505"/>
            <a:ext cx="4479471" cy="226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10972800" cy="792480"/>
          </a:xfrm>
        </p:spPr>
        <p:txBody>
          <a:bodyPr>
            <a:normAutofit fontScale="90000"/>
          </a:bodyPr>
          <a:lstStyle/>
          <a:p>
            <a:r>
              <a:rPr lang="en-US" sz="4900" b="1" u="sng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9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u="sng" dirty="0" err="1" smtClean="0">
                <a:latin typeface="NikoshBAN" panose="02000000000000000000" pitchFamily="2" charset="0"/>
                <a:cs typeface="NikoshBAN" pitchFamily="2" charset="0"/>
              </a:rPr>
              <a:t>গুরুত্বপূর্ন</a:t>
            </a:r>
            <a:r>
              <a:rPr lang="en-US" sz="49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9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u="sng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900" b="1" u="sng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49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10896600" cy="422656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১৪)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রেজিস্টেশন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326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057400"/>
            <a:ext cx="108204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ব্যবসার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নিবন্ধন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্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প্রতিস্ঠান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রেজিস্ট্রার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জয়েন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সেখানকার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চিএ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পাল্টে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সাইটের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(www.roc.gov.bd)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3" name="Picture 1" descr="C:\Users\user\Desktop\j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09800"/>
            <a:ext cx="45720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4" name="Picture 2" descr="C:\Users\user\Desktop\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136422"/>
            <a:ext cx="4267200" cy="205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20305"/>
            <a:ext cx="10287000" cy="990600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ক্ষেএে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387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10287000" cy="990600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326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295400"/>
            <a:ext cx="105537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১।  ই-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পুজি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ক)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ইলেকট্রিক্যাল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পুজি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খ)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পুজি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পুজি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ঘ)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পুজি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২.  SMS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ক)Short message service. খ)Short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monet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system.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গ)  Sequential message service. ঘ)  Short message system.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৩.  ই-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পর্চা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ক)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দলিল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পাঠ্যপুস্তক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১)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            	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নিবন্ধন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7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337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304800"/>
            <a:ext cx="6629400" cy="137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28600" y="2971800"/>
            <a:ext cx="10858500" cy="1600200"/>
          </a:xfrm>
        </p:spPr>
        <p:txBody>
          <a:bodyPr>
            <a:noAutofit/>
          </a:bodyPr>
          <a:lstStyle/>
          <a:p>
            <a:pPr algn="l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উদ্যোগ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উল্লেখ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8258"/>
            <a:ext cx="10287000" cy="14257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500" b="1" dirty="0" err="1" smtClean="0">
                <a:latin typeface="NikoshBAN" panose="02000000000000000000" pitchFamily="2" charset="0"/>
                <a:cs typeface="NikoshBAN" pitchFamily="2" charset="0"/>
              </a:rPr>
              <a:t>সবাইকে</a:t>
            </a:r>
            <a:r>
              <a:rPr lang="en-US" sz="11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280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22258"/>
            <a:ext cx="6629400" cy="3711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6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  <p:pic>
        <p:nvPicPr>
          <p:cNvPr id="43010" name="Picture 2" descr="C:\Users\user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057401"/>
            <a:ext cx="5257800" cy="2867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3012" name="Picture 4" descr="C:\Users\user\Desktop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1"/>
            <a:ext cx="5260588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3270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98121"/>
            <a:ext cx="8953500" cy="792480"/>
          </a:xfrm>
        </p:spPr>
        <p:txBody>
          <a:bodyPr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Messenger_Lite\images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99" y="3719596"/>
            <a:ext cx="4095750" cy="199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C:\Users\user\Desktop\Messenger_Lite\images (23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179"/>
            <a:ext cx="1606759" cy="932363"/>
          </a:xfrm>
          <a:prstGeom prst="rect">
            <a:avLst/>
          </a:prstGeom>
          <a:noFill/>
        </p:spPr>
      </p:pic>
      <p:pic>
        <p:nvPicPr>
          <p:cNvPr id="1028" name="Picture 4" descr="C:\Users\user\Desktop\Messenger_Lite\queue-for-tax-payment-1002498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063" y="1026696"/>
            <a:ext cx="4095750" cy="2600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9" name="Picture 5" descr="C:\Users\user\Desktop\Messenger_Lite\download (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1412" y="3299526"/>
            <a:ext cx="28575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1" name="Picture 7" descr="C:\Users\user\Desktop\Messenger_Lite\images (19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1876" y="1026696"/>
            <a:ext cx="3581400" cy="211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Frame 8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3264"/>
            </a:avLst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339" y="389156"/>
            <a:ext cx="2839262" cy="3573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6324600" cy="72644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11049000" cy="59436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কর্মকান্ডে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তথ্য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Messenger_Lite\2abb7e81-8b25-4f74-b7c3-f12ed5b9becc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3111767"/>
            <a:ext cx="3048000" cy="2662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3466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C:\Users\user\Desktop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522220"/>
            <a:ext cx="3276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5" y="1752600"/>
            <a:ext cx="2783305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2475" y="230409"/>
            <a:ext cx="4300778" cy="123139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30265" y="3173784"/>
            <a:ext cx="10101664" cy="215118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ক্ষেএে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গুরু্ত্ব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নর্না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3415" y="1506642"/>
            <a:ext cx="10955364" cy="10485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sz="60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শিক্ষার্থীরা…</a:t>
            </a:r>
            <a:endParaRPr lang="en-US" sz="6000" b="1" spc="50" dirty="0">
              <a:ln w="1143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289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8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10896600" cy="9144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itchFamily="2" charset="0"/>
              </a:rPr>
              <a:t>তথ্য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10858500" cy="3886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just"/>
            <a:r>
              <a:rPr lang="en-US" sz="39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রাস্টের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গুরুত্বপূর্ন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জনগনকে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দারিদ্রমুক্ত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নানাবিধ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উদ্যোগ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প্রনয়ন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মন্ত্রনালয়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দপ্তর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সর্বোপরি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আর্ন্তজাতিক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পরিমন্ডলে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বাস্তবায়নের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শুল্ক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অনুদান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ঋন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306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9239250" cy="79248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itchFamily="2" charset="0"/>
              </a:rPr>
              <a:t>সরকারের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56640"/>
            <a:ext cx="10629900" cy="4582160"/>
          </a:xfrm>
        </p:spPr>
        <p:txBody>
          <a:bodyPr>
            <a:normAutofit fontScale="92500"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১)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তথ্যাদি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ওযেবসাইট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পোর্টালের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পোর্টাল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-www.bangladesh.gov.bd।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408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4267200" cy="239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C:\Users\user\Desktop\inde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676400"/>
            <a:ext cx="455295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366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81001"/>
            <a:ext cx="79672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নীতিমালা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itchFamily="2" charset="0"/>
              </a:rPr>
              <a:t>প্রনয়ন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anose="02000000000000000000" pitchFamily="2" charset="0"/>
                <a:cs typeface="NikoshBAN" pitchFamily="2" charset="0"/>
              </a:rPr>
              <a:t>সংশোধন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371600"/>
            <a:ext cx="10972800" cy="426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নীতিমালা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প্রনয়ন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সংশোধন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ক্ষেএে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সংশ্লিস্ট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সেন্টারের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ব্যাবস্থা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2" name="AutoShape 2" descr="প্রয়োজনীয় আইন না থাকায় মামলা ..."/>
          <p:cNvSpPr>
            <a:spLocks noChangeAspect="1" noChangeArrowheads="1"/>
          </p:cNvSpPr>
          <p:nvPr/>
        </p:nvSpPr>
        <p:spPr bwMode="auto">
          <a:xfrm>
            <a:off x="155577" y="-838200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3" name="Picture 3" descr="C:\Users\user\Desktop\index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4572000" cy="2332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4" name="Picture 4" descr="C:\Users\user\Desktop\images 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7082" y="1600200"/>
            <a:ext cx="4158544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Words>709</Words>
  <Application>Microsoft Office PowerPoint</Application>
  <PresentationFormat>Custom</PresentationFormat>
  <Paragraphs>106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NikoshBAN</vt:lpstr>
      <vt:lpstr>Office Theme</vt:lpstr>
      <vt:lpstr>PowerPoint Presentation</vt:lpstr>
      <vt:lpstr>পরিচিতি</vt:lpstr>
      <vt:lpstr>ছবিতে কি দেখতে পাচ্ছ?</vt:lpstr>
      <vt:lpstr>        ছবিতে কি দেখতে পাচ্ছ?</vt:lpstr>
      <vt:lpstr>আজকের পাঠ </vt:lpstr>
      <vt:lpstr>PowerPoint Presentation</vt:lpstr>
      <vt:lpstr>সরকারী কাজে তথ্য ও যোগাযোগ প্রযুক্তির প্রয়োগ</vt:lpstr>
      <vt:lpstr>সরকারের গুরুত্বপূর্ন কাজ সমূহ--</vt:lpstr>
      <vt:lpstr>PowerPoint Presentation</vt:lpstr>
      <vt:lpstr>PowerPoint Presentation</vt:lpstr>
      <vt:lpstr>PowerPoint Presentation</vt:lpstr>
      <vt:lpstr>PowerPoint Presentation</vt:lpstr>
      <vt:lpstr> ৬)ই-বুক </vt:lpstr>
      <vt:lpstr>PowerPoint Presentation</vt:lpstr>
      <vt:lpstr> ৮)ই-স্থাষ্থ্য সেবা   </vt:lpstr>
      <vt:lpstr>PowerPoint Presentation</vt:lpstr>
      <vt:lpstr> ১0) টাকা স্থানান্তর       পোস্টাল ক্যাশ কার্ড,মোবাইল ব্যান্কিং,ইলেকট্রনিক মানি ট্রান্সফার ইত্যাদির মাধ্যমে সহজে এবং দ্রুত একস্থান থেকে অন্য স্থানে   </vt:lpstr>
      <vt:lpstr>PowerPoint Presentation</vt:lpstr>
      <vt:lpstr>একক কাজ</vt:lpstr>
      <vt:lpstr> ১2) পরিবহন  </vt:lpstr>
      <vt:lpstr>PowerPoint Presentation</vt:lpstr>
      <vt:lpstr>সরকারের গুরুত্বপূর্ন কাজ সমূহ--</vt:lpstr>
      <vt:lpstr>দলীয় কাজ</vt:lpstr>
      <vt:lpstr>মূল্যায়ন</vt:lpstr>
      <vt:lpstr>PowerPoint Presentation</vt:lpstr>
      <vt:lpstr>সবাইকে ধন্যবাদ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ক্লাশে সবাইকে স্বাগতম</dc:title>
  <dc:creator>user</dc:creator>
  <cp:lastModifiedBy>Windows User</cp:lastModifiedBy>
  <cp:revision>277</cp:revision>
  <dcterms:created xsi:type="dcterms:W3CDTF">2019-07-22T07:28:51Z</dcterms:created>
  <dcterms:modified xsi:type="dcterms:W3CDTF">2020-09-08T20:00:27Z</dcterms:modified>
</cp:coreProperties>
</file>