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65" r:id="rId6"/>
    <p:sldId id="273" r:id="rId7"/>
    <p:sldId id="272" r:id="rId8"/>
    <p:sldId id="260" r:id="rId9"/>
    <p:sldId id="276" r:id="rId10"/>
    <p:sldId id="274" r:id="rId11"/>
    <p:sldId id="266" r:id="rId12"/>
    <p:sldId id="262" r:id="rId13"/>
    <p:sldId id="270" r:id="rId14"/>
    <p:sldId id="277" r:id="rId15"/>
    <p:sldId id="259" r:id="rId16"/>
    <p:sldId id="278" r:id="rId17"/>
    <p:sldId id="267" r:id="rId18"/>
    <p:sldId id="261" r:id="rId19"/>
    <p:sldId id="264" r:id="rId20"/>
    <p:sldId id="26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EAC"/>
    <a:srgbClr val="9B2525"/>
    <a:srgbClr val="BA2608"/>
    <a:srgbClr val="BDA54F"/>
    <a:srgbClr val="13B751"/>
    <a:srgbClr val="684D7D"/>
    <a:srgbClr val="9C060A"/>
    <a:srgbClr val="7030A0"/>
    <a:srgbClr val="800000"/>
    <a:srgbClr val="448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2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179C-42DC-4ABF-B105-EC6D29D8853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D01C-FBBD-4DFB-B00F-A9472F4B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8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0D01C-FBBD-4DFB-B00F-A9472F4B3B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0D01C-FBBD-4DFB-B00F-A9472F4B3B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0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4C434F7-56B7-4872-8546-8715B5E9261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DF82AE5-6B72-4268-8E5E-456FDAA13A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15.wdp"/><Relationship Id="rId7" Type="http://schemas.microsoft.com/office/2007/relationships/hdphoto" Target="../media/hdphoto7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6.wdp"/><Relationship Id="rId4" Type="http://schemas.openxmlformats.org/officeDocument/2006/relationships/image" Target="../media/image41.jpeg"/><Relationship Id="rId9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jpe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9.wdp"/><Relationship Id="rId4" Type="http://schemas.openxmlformats.org/officeDocument/2006/relationships/image" Target="../media/image15.jpe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8" y="0"/>
            <a:ext cx="9137821" cy="1447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extrusionH="82550" contourW="6350">
            <a:bevelT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047" y="-3412"/>
            <a:ext cx="845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ক্লাসে</a:t>
            </a:r>
            <a:r>
              <a:rPr lang="en-US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r>
              <a:rPr lang="en-US" sz="4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</a:t>
            </a:r>
            <a:endParaRPr lang="en-US" sz="4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1451213"/>
            <a:ext cx="9135762" cy="5406787"/>
          </a:xfrm>
          <a:prstGeom prst="rect">
            <a:avLst/>
          </a:prstGeom>
          <a:scene3d>
            <a:camera prst="orthographicFront"/>
            <a:lightRig rig="flat" dir="t"/>
          </a:scene3d>
          <a:sp3d extrusionH="95250">
            <a:bevelT w="101600"/>
          </a:sp3d>
        </p:spPr>
      </p:pic>
    </p:spTree>
    <p:extLst>
      <p:ext uri="{BB962C8B-B14F-4D97-AF65-F5344CB8AC3E}">
        <p14:creationId xmlns:p14="http://schemas.microsoft.com/office/powerpoint/2010/main" val="398731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224" y="285134"/>
            <a:ext cx="540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বংশগতির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দৈহিক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উৎসঃ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7232" y="1122739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ডিম্বানু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শুক্রানু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মাতৃগর্ভে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ভ্রুণ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100" y="3169919"/>
            <a:ext cx="45719" cy="713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61133" y="3540766"/>
            <a:ext cx="4145281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9719" y="3169919"/>
            <a:ext cx="5337809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2479647"/>
            <a:ext cx="45719" cy="1403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896097" y="2456787"/>
            <a:ext cx="45719" cy="1449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0519" y="2456788"/>
            <a:ext cx="2747009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28309" y="2785987"/>
            <a:ext cx="45719" cy="1097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93669" y="3906128"/>
            <a:ext cx="420242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60519" y="2808205"/>
            <a:ext cx="2804156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569719" y="3192778"/>
            <a:ext cx="45719" cy="736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69719" y="3883269"/>
            <a:ext cx="1135382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61215" y="5745481"/>
            <a:ext cx="5383529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93" y="5343525"/>
            <a:ext cx="417036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9" y="4968616"/>
            <a:ext cx="536416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798" y="4352881"/>
            <a:ext cx="45720" cy="142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14798" y="4690511"/>
            <a:ext cx="28596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02414" y="4346808"/>
            <a:ext cx="28289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25" y="5022382"/>
            <a:ext cx="73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991" y="5035291"/>
            <a:ext cx="73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83" y="4370128"/>
            <a:ext cx="428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6250" y="3366253"/>
            <a:ext cx="9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মাতা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250" y="5181600"/>
            <a:ext cx="8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পিতা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68" y="4713370"/>
            <a:ext cx="666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84" y="2446635"/>
            <a:ext cx="8778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84" y="4318103"/>
            <a:ext cx="993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196512" y="5046959"/>
            <a:ext cx="38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07632" y="5001953"/>
            <a:ext cx="62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07632" y="5381236"/>
            <a:ext cx="62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</a:t>
            </a:r>
            <a:endParaRPr lang="en-US" dirty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71" y="4939762"/>
            <a:ext cx="676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21" y="3495975"/>
            <a:ext cx="676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69919"/>
            <a:ext cx="676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8978"/>
            <a:ext cx="676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20" y="3119396"/>
            <a:ext cx="676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176459" y="3205457"/>
            <a:ext cx="38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96512" y="360338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62" y="4589996"/>
            <a:ext cx="7381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25" y="5408813"/>
            <a:ext cx="7381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71998" y="2800587"/>
            <a:ext cx="67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32" y="2795994"/>
            <a:ext cx="7254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60322" y="5399008"/>
            <a:ext cx="62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</a:t>
            </a:r>
            <a:endParaRPr lang="en-US" dirty="0"/>
          </a:p>
        </p:txBody>
      </p:sp>
      <p:pic>
        <p:nvPicPr>
          <p:cNvPr id="54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72" y="4591071"/>
            <a:ext cx="7254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4400" y="5902526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BB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bb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6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50" y="3488297"/>
            <a:ext cx="2336199" cy="1603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7" y="3639656"/>
            <a:ext cx="2584363" cy="1452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বংশগতির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মৌলিক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কলাকৌশল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শারীরতাত্ত্বিক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কর্মকান্ডের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মধ্যে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নিহিত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রয়েছে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4" b="13914"/>
          <a:stretch/>
        </p:blipFill>
        <p:spPr>
          <a:xfrm>
            <a:off x="1538415" y="1422909"/>
            <a:ext cx="2374299" cy="1778434"/>
          </a:xfrm>
          <a:prstGeom prst="rect">
            <a:avLst/>
          </a:prstGeom>
          <a:scene3d>
            <a:camera prst="orthographicFront"/>
            <a:lightRig rig="flat" dir="t"/>
          </a:scene3d>
          <a:sp3d extrusionH="152400">
            <a:bevelT w="1143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  <a14:imgEffect>
                      <a14:brightnessContrast bright="21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87898"/>
            <a:ext cx="2857500" cy="1600200"/>
          </a:xfrm>
          <a:prstGeom prst="rect">
            <a:avLst/>
          </a:prstGeom>
          <a:scene3d>
            <a:camera prst="orthographicFront"/>
            <a:lightRig rig="flat" dir="t"/>
          </a:scene3d>
          <a:sp3d extrusionH="152400">
            <a:bevelT w="247650"/>
          </a:sp3d>
        </p:spPr>
      </p:pic>
      <p:sp>
        <p:nvSpPr>
          <p:cNvPr id="7" name="TextBox 6"/>
          <p:cNvSpPr txBox="1"/>
          <p:nvPr/>
        </p:nvSpPr>
        <p:spPr>
          <a:xfrm>
            <a:off x="1295400" y="152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বংশগতির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মৌলিক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কলাকৌশল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কোথায়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নিহিত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রয়েছে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0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228600"/>
            <a:ext cx="29674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00" y="1295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519"/>
            <a:ext cx="91110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6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25" y="1586180"/>
            <a:ext cx="3578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থাকে।যথাঃ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124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যমজ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যমজ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3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" y="118281"/>
            <a:ext cx="9067800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flat" dir="t"/>
          </a:scene3d>
          <a:sp3d extrusionH="25400" prstMaterial="dkEdge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657600" y="304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9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2414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17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scene3d>
            <a:camera prst="orthographicFront"/>
            <a:lightRig rig="twoPt" dir="t"/>
          </a:scene3d>
          <a:sp3d extrusionH="82550" prstMaterial="softEdge">
            <a:bevelT w="69850"/>
          </a:sp3d>
        </p:spPr>
      </p:pic>
      <p:sp>
        <p:nvSpPr>
          <p:cNvPr id="3" name="TextBox 2"/>
          <p:cNvSpPr txBox="1"/>
          <p:nvPr/>
        </p:nvSpPr>
        <p:spPr>
          <a:xfrm>
            <a:off x="3505200" y="17523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যমজ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8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1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81125"/>
            <a:ext cx="2619375" cy="1743075"/>
          </a:xfrm>
          <a:prstGeom prst="rect">
            <a:avLst/>
          </a:prstGeom>
          <a:scene3d>
            <a:camera prst="orthographicFront"/>
            <a:lightRig rig="flat" dir="t"/>
          </a:scene3d>
          <a:sp3d extrusionH="31750" contourW="6350">
            <a:bevelT w="69850"/>
            <a:bevelB w="0" h="63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1349848"/>
            <a:ext cx="2857500" cy="1600200"/>
          </a:xfrm>
          <a:prstGeom prst="rect">
            <a:avLst/>
          </a:prstGeom>
          <a:scene3d>
            <a:camera prst="orthographicFront"/>
            <a:lightRig rig="flat" dir="t"/>
          </a:scene3d>
          <a:sp3d extrusionH="69850" contourW="6350">
            <a:bevelT w="82550"/>
            <a:bevelB w="0" h="635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  <a14:imgEffect>
                      <a14:brightnessContrast bright="1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43" y="4267200"/>
            <a:ext cx="2847975" cy="1600200"/>
          </a:xfrm>
          <a:prstGeom prst="rect">
            <a:avLst/>
          </a:prstGeom>
          <a:scene3d>
            <a:camera prst="orthographicFront"/>
            <a:lightRig rig="flat" dir="t"/>
          </a:scene3d>
          <a:sp3d extrusionH="76200" contourW="6350">
            <a:bevelT w="82550"/>
            <a:bevelB w="0" h="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5000"/>
                    </a14:imgEffect>
                    <a14:imgEffect>
                      <a14:brightnessContrast bright="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345636"/>
            <a:ext cx="2847975" cy="1600200"/>
          </a:xfrm>
          <a:prstGeom prst="rect">
            <a:avLst/>
          </a:prstGeom>
          <a:scene3d>
            <a:camera prst="orthographicFront"/>
            <a:lightRig rig="flat" dir="t"/>
          </a:scene3d>
          <a:sp3d extrusionH="82550" contourW="6350">
            <a:bevelT w="82550"/>
            <a:bevelB w="0" h="6350"/>
          </a:sp3d>
        </p:spPr>
      </p:pic>
      <p:sp>
        <p:nvSpPr>
          <p:cNvPr id="7" name="TextBox 6"/>
          <p:cNvSpPr txBox="1"/>
          <p:nvPr/>
        </p:nvSpPr>
        <p:spPr>
          <a:xfrm>
            <a:off x="3633787" y="5974668"/>
            <a:ext cx="5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949" y="3124200"/>
            <a:ext cx="459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9519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মানবশিশু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7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155" y="2084457"/>
            <a:ext cx="719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19270"/>
            <a:ext cx="8915399" cy="3638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1278" y="457200"/>
            <a:ext cx="38491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8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457200"/>
            <a:ext cx="1818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05000"/>
            <a:ext cx="510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যমজ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যমজ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rgbClr val="13B751"/>
              </a:solidFill>
            </a:endParaRPr>
          </a:p>
          <a:p>
            <a:endParaRPr lang="en-US" sz="3200" dirty="0" smtClean="0">
              <a:solidFill>
                <a:srgbClr val="13B751"/>
              </a:solidFill>
            </a:endParaRPr>
          </a:p>
          <a:p>
            <a:endParaRPr lang="en-US" sz="3200" dirty="0" smtClean="0">
              <a:solidFill>
                <a:srgbClr val="13B7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2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2448107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6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99106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মোছাঃমাকছুদা বেগম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প্রভাষক(মনোবিজ্ঞান)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সাঘাটা পাইলট বালিকা উচ্চ বিদ্যালয় ও কলেজ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সাঘাটা ,গাইবান্ধা।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8189" y="3475972"/>
            <a:ext cx="3962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বিষয়ঃমনোবিজ্ঞান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শ্রেনীঃএকাদশ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৪৫মিনি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তারিখঃ০৯/০৯/২০২০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2559"/>
            <a:ext cx="2133600" cy="1978269"/>
          </a:xfrm>
          <a:prstGeom prst="rect">
            <a:avLst/>
          </a:prstGeom>
          <a:scene3d>
            <a:camera prst="orthographicFront"/>
            <a:lightRig rig="flat" dir="t"/>
          </a:scene3d>
          <a:sp3d extrusionH="76200">
            <a:bevelT w="69850"/>
            <a:bevelB w="0" h="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18865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57026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1676400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7808" y="1479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14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cene3d>
            <a:camera prst="orthographicFront"/>
            <a:lightRig rig="twoPt" dir="t"/>
          </a:scene3d>
          <a:sp3d extrusionH="82550" contourW="6350" prstMaterial="dkEdge">
            <a:bevelT w="69850" h="114300"/>
            <a:bevelB w="6350" h="6350"/>
          </a:sp3d>
        </p:spPr>
      </p:pic>
      <p:sp>
        <p:nvSpPr>
          <p:cNvPr id="12" name="TextBox 11"/>
          <p:cNvSpPr txBox="1"/>
          <p:nvPr/>
        </p:nvSpPr>
        <p:spPr>
          <a:xfrm>
            <a:off x="0" y="0"/>
            <a:ext cx="4953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1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4834" y="5103674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816" y="438834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চলো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ভিডিও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দেখি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Tarzan- Son of Man (HD)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524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892" y="1491049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>
                <a:solidFill>
                  <a:srgbClr val="13B751"/>
                </a:solidFill>
              </a:rPr>
              <a:t> </a:t>
            </a:r>
            <a:r>
              <a:rPr lang="en-US" sz="3600" dirty="0" smtClean="0">
                <a:solidFill>
                  <a:srgbClr val="13B751"/>
                </a:solidFill>
              </a:rPr>
              <a:t>   </a:t>
            </a:r>
            <a:endParaRPr lang="en-US" sz="3600" dirty="0">
              <a:solidFill>
                <a:srgbClr val="13B75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35" y="2514600"/>
            <a:ext cx="3581400" cy="3810000"/>
          </a:xfrm>
          <a:prstGeom prst="rect">
            <a:avLst/>
          </a:prstGeom>
          <a:scene3d>
            <a:camera prst="orthographicFront"/>
            <a:lightRig rig="sunrise" dir="t"/>
          </a:scene3d>
          <a:sp3d extrusionH="63500" contourW="50800">
            <a:bevelT w="82550"/>
            <a:bevelB w="69850"/>
          </a:sp3d>
        </p:spPr>
      </p:pic>
      <p:sp>
        <p:nvSpPr>
          <p:cNvPr id="5" name="TextBox 4"/>
          <p:cNvSpPr txBox="1"/>
          <p:nvPr/>
        </p:nvSpPr>
        <p:spPr>
          <a:xfrm>
            <a:off x="1371600" y="31922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পাঠের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বিষয়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8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895600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)মানুষের 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উন্নত  আচরণের  ভিত্তি  হিসেবে  বংশগত ও পরিবেশগত  ভিত্তির  বিশদ  বর্ননা  করতে  পারবে।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6" y="1524000"/>
            <a:ext cx="4860751" cy="91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88" y="228600"/>
            <a:ext cx="27382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36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51806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আজন্ম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(Feral man)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 smtClean="0">
              <a:solidFill>
                <a:srgbClr val="CA5A9D"/>
              </a:solidFill>
            </a:endParaRPr>
          </a:p>
          <a:p>
            <a:r>
              <a:rPr lang="en-US" sz="2800" b="1" dirty="0">
                <a:solidFill>
                  <a:srgbClr val="9C060A"/>
                </a:solidFill>
              </a:rPr>
              <a:t> </a:t>
            </a:r>
            <a:r>
              <a:rPr lang="en-US" sz="2800" b="1" dirty="0" smtClean="0">
                <a:solidFill>
                  <a:srgbClr val="9C060A"/>
                </a:solidFill>
              </a:rPr>
              <a:t>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ভল্লুক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বনমানুষ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শৃগাল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6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14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2" y="3464011"/>
            <a:ext cx="2503530" cy="1738312"/>
          </a:xfrm>
          <a:prstGeom prst="rect">
            <a:avLst/>
          </a:prstGeom>
          <a:scene3d>
            <a:camera prst="orthographicFront"/>
            <a:lightRig rig="flat" dir="t"/>
          </a:scene3d>
          <a:sp3d extrusionH="82550" contourW="6350">
            <a:bevelT w="69850" h="114300"/>
            <a:bevelB w="6350" h="635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03" y="1143000"/>
            <a:ext cx="2092282" cy="1879100"/>
          </a:xfrm>
          <a:prstGeom prst="rect">
            <a:avLst/>
          </a:prstGeom>
          <a:scene3d>
            <a:camera prst="orthographicFront"/>
            <a:lightRig rig="flat" dir="t"/>
          </a:scene3d>
          <a:sp3d extrusionH="76200" contourW="6350">
            <a:bevelT/>
            <a:bevelB w="0" h="635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2" y="921841"/>
            <a:ext cx="2190750" cy="1940170"/>
          </a:xfrm>
          <a:prstGeom prst="rect">
            <a:avLst/>
          </a:prstGeom>
          <a:scene3d>
            <a:camera prst="orthographicFront"/>
            <a:lightRig rig="flat" dir="t"/>
          </a:scene3d>
          <a:sp3d extrusionH="82550" contourW="6350">
            <a:bevelT/>
            <a:bevelB w="6350" h="6350"/>
          </a:sp3d>
        </p:spPr>
      </p:pic>
      <p:sp>
        <p:nvSpPr>
          <p:cNvPr id="7" name="TextBox 6"/>
          <p:cNvSpPr txBox="1"/>
          <p:nvPr/>
        </p:nvSpPr>
        <p:spPr>
          <a:xfrm>
            <a:off x="685800" y="152400"/>
            <a:ext cx="630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2000"/>
                    </a14:imgEffect>
                    <a14:imgEffect>
                      <a14:brightnessContrast bright="12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03" y="3505200"/>
            <a:ext cx="1743075" cy="1828800"/>
          </a:xfrm>
          <a:prstGeom prst="rect">
            <a:avLst/>
          </a:prstGeom>
          <a:scene3d>
            <a:camera prst="orthographicFront"/>
            <a:lightRig rig="flat" dir="t"/>
          </a:scene3d>
          <a:sp3d extrusionH="69850" contourW="6350">
            <a:bevelT w="82550"/>
            <a:bevelB w="6350" h="6350"/>
          </a:sp3d>
        </p:spPr>
      </p:pic>
      <p:sp>
        <p:nvSpPr>
          <p:cNvPr id="3" name="TextBox 2"/>
          <p:cNvSpPr txBox="1"/>
          <p:nvPr/>
        </p:nvSpPr>
        <p:spPr>
          <a:xfrm>
            <a:off x="354227" y="539224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মানবশিশু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আজন্ম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1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1327"/>
            <a:ext cx="35306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7238" y="136008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1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  <a:scene3d>
            <a:camera prst="orthographicFront"/>
            <a:lightRig rig="twoPt" dir="t"/>
          </a:scene3d>
          <a:sp3d extrusionH="76200" contourW="6350" prstMaterial="softEdge">
            <a:bevelT w="82550"/>
            <a:bevelB w="0" h="0"/>
          </a:sp3d>
        </p:spPr>
      </p:pic>
    </p:spTree>
    <p:extLst>
      <p:ext uri="{BB962C8B-B14F-4D97-AF65-F5344CB8AC3E}">
        <p14:creationId xmlns:p14="http://schemas.microsoft.com/office/powerpoint/2010/main" val="306765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57" y="3557192"/>
            <a:ext cx="2857500" cy="1600200"/>
          </a:xfrm>
          <a:prstGeom prst="rect">
            <a:avLst/>
          </a:prstGeom>
          <a:scene3d>
            <a:camera prst="orthographicFront"/>
            <a:lightRig rig="flat" dir="t"/>
          </a:scene3d>
          <a:sp3d extrusionH="82550">
            <a:bevelT w="69850" h="1016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4" y="1447800"/>
            <a:ext cx="2466975" cy="1847850"/>
          </a:xfrm>
          <a:prstGeom prst="rect">
            <a:avLst/>
          </a:prstGeom>
          <a:scene3d>
            <a:camera prst="orthographicFront"/>
            <a:lightRig rig="flat" dir="t"/>
          </a:scene3d>
          <a:sp3d extrusionH="76200">
            <a:bevelT w="8255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6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43" y="1320114"/>
            <a:ext cx="2262331" cy="1811398"/>
          </a:xfrm>
          <a:prstGeom prst="rect">
            <a:avLst/>
          </a:prstGeom>
          <a:scene3d>
            <a:camera prst="orthographicFront"/>
            <a:lightRig rig="flat" dir="t"/>
          </a:scene3d>
          <a:sp3d extrusionH="82550"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5000"/>
                    </a14:imgEffect>
                    <a14:imgEffect>
                      <a14:brightnessContrast bright="15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57" y="3876675"/>
            <a:ext cx="2705100" cy="1685925"/>
          </a:xfrm>
          <a:prstGeom prst="rect">
            <a:avLst/>
          </a:prstGeom>
          <a:scene3d>
            <a:camera prst="orthographicFront"/>
            <a:lightRig rig="flat" dir="t"/>
          </a:scene3d>
          <a:sp3d extrusionH="76200"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155357" y="5562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48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720</TotalTime>
  <Words>324</Words>
  <Application>Microsoft Office PowerPoint</Application>
  <PresentationFormat>On-screen Show (4:3)</PresentationFormat>
  <Paragraphs>70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Franklin Gothic Medium</vt:lpstr>
      <vt:lpstr>NikoshBAN</vt:lpstr>
      <vt:lpstr>Wingdings</vt:lpstr>
      <vt:lpstr>Wingdings 2</vt:lpstr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129</cp:revision>
  <dcterms:created xsi:type="dcterms:W3CDTF">2020-05-02T10:04:32Z</dcterms:created>
  <dcterms:modified xsi:type="dcterms:W3CDTF">2020-09-09T05:37:51Z</dcterms:modified>
</cp:coreProperties>
</file>