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5" r:id="rId3"/>
    <p:sldId id="270" r:id="rId4"/>
    <p:sldId id="289" r:id="rId5"/>
    <p:sldId id="266" r:id="rId6"/>
    <p:sldId id="287" r:id="rId7"/>
    <p:sldId id="256" r:id="rId8"/>
    <p:sldId id="267" r:id="rId9"/>
    <p:sldId id="272" r:id="rId10"/>
    <p:sldId id="288" r:id="rId11"/>
    <p:sldId id="271" r:id="rId12"/>
    <p:sldId id="281" r:id="rId13"/>
    <p:sldId id="292" r:id="rId14"/>
    <p:sldId id="291" r:id="rId15"/>
    <p:sldId id="282" r:id="rId16"/>
    <p:sldId id="285" r:id="rId17"/>
    <p:sldId id="286" r:id="rId18"/>
    <p:sldId id="273" r:id="rId19"/>
    <p:sldId id="274" r:id="rId20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FCDDA-126F-48CF-A4D6-5409E70DE89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E79519-5090-46D7-9AEB-851D425AD815}">
      <dgm:prSet phldrT="[Text]" phldr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D704F88-0685-4D59-A9B7-401BF4091C65}" type="parTrans" cxnId="{ECF2B468-64C5-432A-AC99-027A7212012E}">
      <dgm:prSet/>
      <dgm:spPr/>
      <dgm:t>
        <a:bodyPr/>
        <a:lstStyle/>
        <a:p>
          <a:endParaRPr lang="en-US"/>
        </a:p>
      </dgm:t>
    </dgm:pt>
    <dgm:pt modelId="{979EA1EF-8F02-4A01-8B2D-6B213FA30ABD}" type="sibTrans" cxnId="{ECF2B468-64C5-432A-AC99-027A7212012E}">
      <dgm:prSet/>
      <dgm:spPr/>
      <dgm:t>
        <a:bodyPr/>
        <a:lstStyle/>
        <a:p>
          <a:endParaRPr lang="en-US"/>
        </a:p>
      </dgm:t>
    </dgm:pt>
    <dgm:pt modelId="{B6963B92-4BF1-4E82-B660-7512BBFED82E}">
      <dgm:prSet phldrT="[Text]" phldr="1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6FD1D09-D189-45CC-9E03-2290E1501918}" type="parTrans" cxnId="{47068A83-F41E-44DB-A41D-20683F27AA21}">
      <dgm:prSet/>
      <dgm:spPr/>
      <dgm:t>
        <a:bodyPr/>
        <a:lstStyle/>
        <a:p>
          <a:endParaRPr lang="en-US"/>
        </a:p>
      </dgm:t>
    </dgm:pt>
    <dgm:pt modelId="{6168BD89-0D6F-45CC-9688-AC1AE6C4746F}" type="sibTrans" cxnId="{47068A83-F41E-44DB-A41D-20683F27AA21}">
      <dgm:prSet/>
      <dgm:spPr/>
      <dgm:t>
        <a:bodyPr/>
        <a:lstStyle/>
        <a:p>
          <a:endParaRPr lang="en-US"/>
        </a:p>
      </dgm:t>
    </dgm:pt>
    <dgm:pt modelId="{4F4269C9-0E4F-456D-81D5-36803EC1334F}">
      <dgm:prSet phldrT="[Text]" phldr="1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EF3E38CD-B2C0-4827-9B59-CDC8C57BD63E}" type="parTrans" cxnId="{38461B10-CB92-4935-856D-53956488778A}">
      <dgm:prSet/>
      <dgm:spPr/>
      <dgm:t>
        <a:bodyPr/>
        <a:lstStyle/>
        <a:p>
          <a:endParaRPr lang="en-US"/>
        </a:p>
      </dgm:t>
    </dgm:pt>
    <dgm:pt modelId="{886AFF41-19C6-42D1-A2BD-803963973E8A}" type="sibTrans" cxnId="{38461B10-CB92-4935-856D-53956488778A}">
      <dgm:prSet/>
      <dgm:spPr/>
      <dgm:t>
        <a:bodyPr/>
        <a:lstStyle/>
        <a:p>
          <a:endParaRPr lang="en-US"/>
        </a:p>
      </dgm:t>
    </dgm:pt>
    <dgm:pt modelId="{93DD9116-AD45-4981-80A9-89E2E5354A64}">
      <dgm:prSet phldrT="[Text]" phldr="1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F463E3-10C6-41FF-8645-CE4F06B73C54}" type="parTrans" cxnId="{DE4B277A-0902-4C9D-8C5C-D260EDE231A2}">
      <dgm:prSet/>
      <dgm:spPr/>
      <dgm:t>
        <a:bodyPr/>
        <a:lstStyle/>
        <a:p>
          <a:endParaRPr lang="en-US"/>
        </a:p>
      </dgm:t>
    </dgm:pt>
    <dgm:pt modelId="{B2353D19-F60E-4913-8383-CAE174A375D5}" type="sibTrans" cxnId="{DE4B277A-0902-4C9D-8C5C-D260EDE231A2}">
      <dgm:prSet/>
      <dgm:spPr/>
      <dgm:t>
        <a:bodyPr/>
        <a:lstStyle/>
        <a:p>
          <a:endParaRPr lang="en-US"/>
        </a:p>
      </dgm:t>
    </dgm:pt>
    <dgm:pt modelId="{88068369-17E3-4963-BC67-B8EB598C513C}">
      <dgm:prSet phldrT="[Text]" phldr="1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AE46D65-0109-4C38-800F-2F9E7C6AC760}" type="parTrans" cxnId="{3495BAAF-12AA-4A25-ABA1-2C6951882BC9}">
      <dgm:prSet/>
      <dgm:spPr/>
      <dgm:t>
        <a:bodyPr/>
        <a:lstStyle/>
        <a:p>
          <a:endParaRPr lang="en-US"/>
        </a:p>
      </dgm:t>
    </dgm:pt>
    <dgm:pt modelId="{B2947F6C-454F-4EEC-A802-77F02BE3AE24}" type="sibTrans" cxnId="{3495BAAF-12AA-4A25-ABA1-2C6951882BC9}">
      <dgm:prSet/>
      <dgm:spPr/>
      <dgm:t>
        <a:bodyPr/>
        <a:lstStyle/>
        <a:p>
          <a:endParaRPr lang="en-US"/>
        </a:p>
      </dgm:t>
    </dgm:pt>
    <dgm:pt modelId="{36EB06CD-5996-4CC4-9A47-3DDF1244322D}" type="pres">
      <dgm:prSet presAssocID="{94AFCDDA-126F-48CF-A4D6-5409E70DE89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8B32C29-17E1-4606-8032-75E001919AD9}" type="pres">
      <dgm:prSet presAssocID="{3CE79519-5090-46D7-9AEB-851D425AD815}" presName="centerShape" presStyleLbl="node0" presStyleIdx="0" presStyleCnt="1" custScaleX="126294" custScaleY="122939"/>
      <dgm:spPr/>
    </dgm:pt>
    <dgm:pt modelId="{2E39F7E5-978E-46DB-AAAA-DEE2DDA580E0}" type="pres">
      <dgm:prSet presAssocID="{66FD1D09-D189-45CC-9E03-2290E1501918}" presName="parTrans" presStyleLbl="sibTrans2D1" presStyleIdx="0" presStyleCnt="4"/>
      <dgm:spPr/>
    </dgm:pt>
    <dgm:pt modelId="{456EA330-63EA-495A-BD24-020E6A8B4B4B}" type="pres">
      <dgm:prSet presAssocID="{66FD1D09-D189-45CC-9E03-2290E1501918}" presName="connectorText" presStyleLbl="sibTrans2D1" presStyleIdx="0" presStyleCnt="4"/>
      <dgm:spPr/>
    </dgm:pt>
    <dgm:pt modelId="{6CB65693-49A1-4E3D-8628-45C5B037C3FF}" type="pres">
      <dgm:prSet presAssocID="{B6963B92-4BF1-4E82-B660-7512BBFED82E}" presName="node" presStyleLbl="node1" presStyleIdx="0" presStyleCnt="4" custScaleX="116504" custScaleY="116796">
        <dgm:presLayoutVars>
          <dgm:bulletEnabled val="1"/>
        </dgm:presLayoutVars>
      </dgm:prSet>
      <dgm:spPr/>
    </dgm:pt>
    <dgm:pt modelId="{CADC480A-EE47-47C4-9077-1036B5D33113}" type="pres">
      <dgm:prSet presAssocID="{EF3E38CD-B2C0-4827-9B59-CDC8C57BD63E}" presName="parTrans" presStyleLbl="sibTrans2D1" presStyleIdx="1" presStyleCnt="4"/>
      <dgm:spPr/>
    </dgm:pt>
    <dgm:pt modelId="{538B7A39-2BB4-4688-BD1E-68ADE8C9CB87}" type="pres">
      <dgm:prSet presAssocID="{EF3E38CD-B2C0-4827-9B59-CDC8C57BD63E}" presName="connectorText" presStyleLbl="sibTrans2D1" presStyleIdx="1" presStyleCnt="4"/>
      <dgm:spPr/>
    </dgm:pt>
    <dgm:pt modelId="{73228B8A-3C9C-4626-9983-F7301909D864}" type="pres">
      <dgm:prSet presAssocID="{4F4269C9-0E4F-456D-81D5-36803EC1334F}" presName="node" presStyleLbl="node1" presStyleIdx="1" presStyleCnt="4" custScaleX="120700" custScaleY="118277">
        <dgm:presLayoutVars>
          <dgm:bulletEnabled val="1"/>
        </dgm:presLayoutVars>
      </dgm:prSet>
      <dgm:spPr/>
    </dgm:pt>
    <dgm:pt modelId="{20EB0340-8782-43A0-AF53-B64C34765FE8}" type="pres">
      <dgm:prSet presAssocID="{5CF463E3-10C6-41FF-8645-CE4F06B73C54}" presName="parTrans" presStyleLbl="sibTrans2D1" presStyleIdx="2" presStyleCnt="4"/>
      <dgm:spPr/>
    </dgm:pt>
    <dgm:pt modelId="{F17F08AC-6D73-4F3D-8D71-E8D6F7D0A257}" type="pres">
      <dgm:prSet presAssocID="{5CF463E3-10C6-41FF-8645-CE4F06B73C54}" presName="connectorText" presStyleLbl="sibTrans2D1" presStyleIdx="2" presStyleCnt="4"/>
      <dgm:spPr/>
    </dgm:pt>
    <dgm:pt modelId="{862F2289-3686-491D-8F66-9A251C28FC95}" type="pres">
      <dgm:prSet presAssocID="{93DD9116-AD45-4981-80A9-89E2E5354A64}" presName="node" presStyleLbl="node1" presStyleIdx="2" presStyleCnt="4" custScaleX="119597" custScaleY="114372">
        <dgm:presLayoutVars>
          <dgm:bulletEnabled val="1"/>
        </dgm:presLayoutVars>
      </dgm:prSet>
      <dgm:spPr/>
    </dgm:pt>
    <dgm:pt modelId="{764CE859-CF62-4DFB-B2ED-84AFE7CFF292}" type="pres">
      <dgm:prSet presAssocID="{0AE46D65-0109-4C38-800F-2F9E7C6AC760}" presName="parTrans" presStyleLbl="sibTrans2D1" presStyleIdx="3" presStyleCnt="4"/>
      <dgm:spPr/>
    </dgm:pt>
    <dgm:pt modelId="{51691035-BF46-4C1D-8D55-8D623101C005}" type="pres">
      <dgm:prSet presAssocID="{0AE46D65-0109-4C38-800F-2F9E7C6AC760}" presName="connectorText" presStyleLbl="sibTrans2D1" presStyleIdx="3" presStyleCnt="4"/>
      <dgm:spPr/>
    </dgm:pt>
    <dgm:pt modelId="{AA090340-CBED-4168-BADB-6EC4072F7D14}" type="pres">
      <dgm:prSet presAssocID="{88068369-17E3-4963-BC67-B8EB598C513C}" presName="node" presStyleLbl="node1" presStyleIdx="3" presStyleCnt="4" custScaleX="121852" custScaleY="115387">
        <dgm:presLayoutVars>
          <dgm:bulletEnabled val="1"/>
        </dgm:presLayoutVars>
      </dgm:prSet>
      <dgm:spPr/>
    </dgm:pt>
  </dgm:ptLst>
  <dgm:cxnLst>
    <dgm:cxn modelId="{38461B10-CB92-4935-856D-53956488778A}" srcId="{3CE79519-5090-46D7-9AEB-851D425AD815}" destId="{4F4269C9-0E4F-456D-81D5-36803EC1334F}" srcOrd="1" destOrd="0" parTransId="{EF3E38CD-B2C0-4827-9B59-CDC8C57BD63E}" sibTransId="{886AFF41-19C6-42D1-A2BD-803963973E8A}"/>
    <dgm:cxn modelId="{529F132C-7590-4B81-8E68-19AE16F6E398}" type="presOf" srcId="{0AE46D65-0109-4C38-800F-2F9E7C6AC760}" destId="{51691035-BF46-4C1D-8D55-8D623101C005}" srcOrd="1" destOrd="0" presId="urn:microsoft.com/office/officeart/2005/8/layout/radial5"/>
    <dgm:cxn modelId="{ECF2B468-64C5-432A-AC99-027A7212012E}" srcId="{94AFCDDA-126F-48CF-A4D6-5409E70DE89B}" destId="{3CE79519-5090-46D7-9AEB-851D425AD815}" srcOrd="0" destOrd="0" parTransId="{AD704F88-0685-4D59-A9B7-401BF4091C65}" sibTransId="{979EA1EF-8F02-4A01-8B2D-6B213FA30ABD}"/>
    <dgm:cxn modelId="{8DE84D4A-8B80-4613-BA48-0B38DA9C2C84}" type="presOf" srcId="{EF3E38CD-B2C0-4827-9B59-CDC8C57BD63E}" destId="{538B7A39-2BB4-4688-BD1E-68ADE8C9CB87}" srcOrd="1" destOrd="0" presId="urn:microsoft.com/office/officeart/2005/8/layout/radial5"/>
    <dgm:cxn modelId="{6D1A0073-5C26-475A-A57A-40667617C964}" type="presOf" srcId="{EF3E38CD-B2C0-4827-9B59-CDC8C57BD63E}" destId="{CADC480A-EE47-47C4-9077-1036B5D33113}" srcOrd="0" destOrd="0" presId="urn:microsoft.com/office/officeart/2005/8/layout/radial5"/>
    <dgm:cxn modelId="{E2354176-7489-46F3-9502-D5F7A4C4C3A6}" type="presOf" srcId="{4F4269C9-0E4F-456D-81D5-36803EC1334F}" destId="{73228B8A-3C9C-4626-9983-F7301909D864}" srcOrd="0" destOrd="0" presId="urn:microsoft.com/office/officeart/2005/8/layout/radial5"/>
    <dgm:cxn modelId="{C28FAF79-FA95-47B9-8627-12C884D6F50C}" type="presOf" srcId="{94AFCDDA-126F-48CF-A4D6-5409E70DE89B}" destId="{36EB06CD-5996-4CC4-9A47-3DDF1244322D}" srcOrd="0" destOrd="0" presId="urn:microsoft.com/office/officeart/2005/8/layout/radial5"/>
    <dgm:cxn modelId="{DE4B277A-0902-4C9D-8C5C-D260EDE231A2}" srcId="{3CE79519-5090-46D7-9AEB-851D425AD815}" destId="{93DD9116-AD45-4981-80A9-89E2E5354A64}" srcOrd="2" destOrd="0" parTransId="{5CF463E3-10C6-41FF-8645-CE4F06B73C54}" sibTransId="{B2353D19-F60E-4913-8383-CAE174A375D5}"/>
    <dgm:cxn modelId="{47068A83-F41E-44DB-A41D-20683F27AA21}" srcId="{3CE79519-5090-46D7-9AEB-851D425AD815}" destId="{B6963B92-4BF1-4E82-B660-7512BBFED82E}" srcOrd="0" destOrd="0" parTransId="{66FD1D09-D189-45CC-9E03-2290E1501918}" sibTransId="{6168BD89-0D6F-45CC-9688-AC1AE6C4746F}"/>
    <dgm:cxn modelId="{BD9CFB89-5363-42B4-88AD-A0663C236D1E}" type="presOf" srcId="{93DD9116-AD45-4981-80A9-89E2E5354A64}" destId="{862F2289-3686-491D-8F66-9A251C28FC95}" srcOrd="0" destOrd="0" presId="urn:microsoft.com/office/officeart/2005/8/layout/radial5"/>
    <dgm:cxn modelId="{81B7328D-6264-419C-A1D5-1847350EE8AC}" type="presOf" srcId="{B6963B92-4BF1-4E82-B660-7512BBFED82E}" destId="{6CB65693-49A1-4E3D-8628-45C5B037C3FF}" srcOrd="0" destOrd="0" presId="urn:microsoft.com/office/officeart/2005/8/layout/radial5"/>
    <dgm:cxn modelId="{E89332A2-2778-41D1-91A9-DA67BA81FCBE}" type="presOf" srcId="{5CF463E3-10C6-41FF-8645-CE4F06B73C54}" destId="{F17F08AC-6D73-4F3D-8D71-E8D6F7D0A257}" srcOrd="1" destOrd="0" presId="urn:microsoft.com/office/officeart/2005/8/layout/radial5"/>
    <dgm:cxn modelId="{3495BAAF-12AA-4A25-ABA1-2C6951882BC9}" srcId="{3CE79519-5090-46D7-9AEB-851D425AD815}" destId="{88068369-17E3-4963-BC67-B8EB598C513C}" srcOrd="3" destOrd="0" parTransId="{0AE46D65-0109-4C38-800F-2F9E7C6AC760}" sibTransId="{B2947F6C-454F-4EEC-A802-77F02BE3AE24}"/>
    <dgm:cxn modelId="{F7CE7DB1-E990-4353-B7EE-74512F0A8B64}" type="presOf" srcId="{3CE79519-5090-46D7-9AEB-851D425AD815}" destId="{88B32C29-17E1-4606-8032-75E001919AD9}" srcOrd="0" destOrd="0" presId="urn:microsoft.com/office/officeart/2005/8/layout/radial5"/>
    <dgm:cxn modelId="{8E91E0BC-EA76-4A8D-B881-D1366A1A27C1}" type="presOf" srcId="{66FD1D09-D189-45CC-9E03-2290E1501918}" destId="{2E39F7E5-978E-46DB-AAAA-DEE2DDA580E0}" srcOrd="0" destOrd="0" presId="urn:microsoft.com/office/officeart/2005/8/layout/radial5"/>
    <dgm:cxn modelId="{0A77E7C3-CE0A-408A-9390-56B4D3B8B54E}" type="presOf" srcId="{66FD1D09-D189-45CC-9E03-2290E1501918}" destId="{456EA330-63EA-495A-BD24-020E6A8B4B4B}" srcOrd="1" destOrd="0" presId="urn:microsoft.com/office/officeart/2005/8/layout/radial5"/>
    <dgm:cxn modelId="{49360FC6-4D2D-42A9-B2E5-8B05D4CF2F62}" type="presOf" srcId="{88068369-17E3-4963-BC67-B8EB598C513C}" destId="{AA090340-CBED-4168-BADB-6EC4072F7D14}" srcOrd="0" destOrd="0" presId="urn:microsoft.com/office/officeart/2005/8/layout/radial5"/>
    <dgm:cxn modelId="{A12680D3-18F8-4057-8611-21DA03F9C53F}" type="presOf" srcId="{0AE46D65-0109-4C38-800F-2F9E7C6AC760}" destId="{764CE859-CF62-4DFB-B2ED-84AFE7CFF292}" srcOrd="0" destOrd="0" presId="urn:microsoft.com/office/officeart/2005/8/layout/radial5"/>
    <dgm:cxn modelId="{E35914D5-7FCC-4F27-A859-B3F847B14DDD}" type="presOf" srcId="{5CF463E3-10C6-41FF-8645-CE4F06B73C54}" destId="{20EB0340-8782-43A0-AF53-B64C34765FE8}" srcOrd="0" destOrd="0" presId="urn:microsoft.com/office/officeart/2005/8/layout/radial5"/>
    <dgm:cxn modelId="{1C56C477-D271-497A-A445-C2EEB6812577}" type="presParOf" srcId="{36EB06CD-5996-4CC4-9A47-3DDF1244322D}" destId="{88B32C29-17E1-4606-8032-75E001919AD9}" srcOrd="0" destOrd="0" presId="urn:microsoft.com/office/officeart/2005/8/layout/radial5"/>
    <dgm:cxn modelId="{86E6C02F-7EFB-40BE-B9EC-6A093C070BCD}" type="presParOf" srcId="{36EB06CD-5996-4CC4-9A47-3DDF1244322D}" destId="{2E39F7E5-978E-46DB-AAAA-DEE2DDA580E0}" srcOrd="1" destOrd="0" presId="urn:microsoft.com/office/officeart/2005/8/layout/radial5"/>
    <dgm:cxn modelId="{B631D61E-5185-4D76-851D-BC16B87A210E}" type="presParOf" srcId="{2E39F7E5-978E-46DB-AAAA-DEE2DDA580E0}" destId="{456EA330-63EA-495A-BD24-020E6A8B4B4B}" srcOrd="0" destOrd="0" presId="urn:microsoft.com/office/officeart/2005/8/layout/radial5"/>
    <dgm:cxn modelId="{7B0767D8-728C-4D93-8470-8CAB6B2E9C6E}" type="presParOf" srcId="{36EB06CD-5996-4CC4-9A47-3DDF1244322D}" destId="{6CB65693-49A1-4E3D-8628-45C5B037C3FF}" srcOrd="2" destOrd="0" presId="urn:microsoft.com/office/officeart/2005/8/layout/radial5"/>
    <dgm:cxn modelId="{8C279F6A-27BB-4D45-BE2A-FB98EC102DD2}" type="presParOf" srcId="{36EB06CD-5996-4CC4-9A47-3DDF1244322D}" destId="{CADC480A-EE47-47C4-9077-1036B5D33113}" srcOrd="3" destOrd="0" presId="urn:microsoft.com/office/officeart/2005/8/layout/radial5"/>
    <dgm:cxn modelId="{3AC5CA4B-3138-4BD4-8ACF-F38186093DA3}" type="presParOf" srcId="{CADC480A-EE47-47C4-9077-1036B5D33113}" destId="{538B7A39-2BB4-4688-BD1E-68ADE8C9CB87}" srcOrd="0" destOrd="0" presId="urn:microsoft.com/office/officeart/2005/8/layout/radial5"/>
    <dgm:cxn modelId="{4ABE41D4-89FB-45CE-B296-C2B47479D277}" type="presParOf" srcId="{36EB06CD-5996-4CC4-9A47-3DDF1244322D}" destId="{73228B8A-3C9C-4626-9983-F7301909D864}" srcOrd="4" destOrd="0" presId="urn:microsoft.com/office/officeart/2005/8/layout/radial5"/>
    <dgm:cxn modelId="{379D7917-D2A4-4B3B-87E4-AA7FBDF7632D}" type="presParOf" srcId="{36EB06CD-5996-4CC4-9A47-3DDF1244322D}" destId="{20EB0340-8782-43A0-AF53-B64C34765FE8}" srcOrd="5" destOrd="0" presId="urn:microsoft.com/office/officeart/2005/8/layout/radial5"/>
    <dgm:cxn modelId="{7D813D4C-0110-4C30-847D-3F80CB32B05C}" type="presParOf" srcId="{20EB0340-8782-43A0-AF53-B64C34765FE8}" destId="{F17F08AC-6D73-4F3D-8D71-E8D6F7D0A257}" srcOrd="0" destOrd="0" presId="urn:microsoft.com/office/officeart/2005/8/layout/radial5"/>
    <dgm:cxn modelId="{9EFF561F-B431-4F4D-BD8F-F5B8CFA0A0FF}" type="presParOf" srcId="{36EB06CD-5996-4CC4-9A47-3DDF1244322D}" destId="{862F2289-3686-491D-8F66-9A251C28FC95}" srcOrd="6" destOrd="0" presId="urn:microsoft.com/office/officeart/2005/8/layout/radial5"/>
    <dgm:cxn modelId="{98158E2B-798D-4175-9D79-E05DDEF9B9C7}" type="presParOf" srcId="{36EB06CD-5996-4CC4-9A47-3DDF1244322D}" destId="{764CE859-CF62-4DFB-B2ED-84AFE7CFF292}" srcOrd="7" destOrd="0" presId="urn:microsoft.com/office/officeart/2005/8/layout/radial5"/>
    <dgm:cxn modelId="{37B089E2-F78D-432A-9F2C-2B95496117EF}" type="presParOf" srcId="{764CE859-CF62-4DFB-B2ED-84AFE7CFF292}" destId="{51691035-BF46-4C1D-8D55-8D623101C005}" srcOrd="0" destOrd="0" presId="urn:microsoft.com/office/officeart/2005/8/layout/radial5"/>
    <dgm:cxn modelId="{5C869DC3-872E-4098-8C3D-B338AF4FB04C}" type="presParOf" srcId="{36EB06CD-5996-4CC4-9A47-3DDF1244322D}" destId="{AA090340-CBED-4168-BADB-6EC4072F7D1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32C29-17E1-4606-8032-75E001919AD9}">
      <dsp:nvSpPr>
        <dsp:cNvPr id="0" name=""/>
        <dsp:cNvSpPr/>
      </dsp:nvSpPr>
      <dsp:spPr>
        <a:xfrm>
          <a:off x="3229779" y="1860279"/>
          <a:ext cx="1814659" cy="1766452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/>
        </a:p>
      </dsp:txBody>
      <dsp:txXfrm>
        <a:off x="3495530" y="2118970"/>
        <a:ext cx="1283157" cy="1249070"/>
      </dsp:txXfrm>
    </dsp:sp>
    <dsp:sp modelId="{2E39F7E5-978E-46DB-AAAA-DEE2DDA580E0}">
      <dsp:nvSpPr>
        <dsp:cNvPr id="0" name=""/>
        <dsp:cNvSpPr/>
      </dsp:nvSpPr>
      <dsp:spPr>
        <a:xfrm rot="16200000">
          <a:off x="4059863" y="1474641"/>
          <a:ext cx="154489" cy="4885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083037" y="1595521"/>
        <a:ext cx="108142" cy="293118"/>
      </dsp:txXfrm>
    </dsp:sp>
    <dsp:sp modelId="{6CB65693-49A1-4E3D-8628-45C5B037C3FF}">
      <dsp:nvSpPr>
        <dsp:cNvPr id="0" name=""/>
        <dsp:cNvSpPr/>
      </dsp:nvSpPr>
      <dsp:spPr>
        <a:xfrm>
          <a:off x="3300113" y="-109397"/>
          <a:ext cx="1673991" cy="1678186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3545263" y="136368"/>
        <a:ext cx="1183691" cy="1186656"/>
      </dsp:txXfrm>
    </dsp:sp>
    <dsp:sp modelId="{CADC480A-EE47-47C4-9077-1036B5D33113}">
      <dsp:nvSpPr>
        <dsp:cNvPr id="0" name=""/>
        <dsp:cNvSpPr/>
      </dsp:nvSpPr>
      <dsp:spPr>
        <a:xfrm>
          <a:off x="5097092" y="2499240"/>
          <a:ext cx="126849" cy="4885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097092" y="2596946"/>
        <a:ext cx="88794" cy="293118"/>
      </dsp:txXfrm>
    </dsp:sp>
    <dsp:sp modelId="{73228B8A-3C9C-4626-9983-F7301909D864}">
      <dsp:nvSpPr>
        <dsp:cNvPr id="0" name=""/>
        <dsp:cNvSpPr/>
      </dsp:nvSpPr>
      <dsp:spPr>
        <a:xfrm>
          <a:off x="5283777" y="1893772"/>
          <a:ext cx="1734281" cy="1699466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 dirty="0"/>
        </a:p>
      </dsp:txBody>
      <dsp:txXfrm>
        <a:off x="5537757" y="2142653"/>
        <a:ext cx="1226321" cy="1201704"/>
      </dsp:txXfrm>
    </dsp:sp>
    <dsp:sp modelId="{20EB0340-8782-43A0-AF53-B64C34765FE8}">
      <dsp:nvSpPr>
        <dsp:cNvPr id="0" name=""/>
        <dsp:cNvSpPr/>
      </dsp:nvSpPr>
      <dsp:spPr>
        <a:xfrm rot="5400000">
          <a:off x="4055248" y="3532285"/>
          <a:ext cx="163719" cy="4885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079806" y="3605433"/>
        <a:ext cx="114603" cy="293118"/>
      </dsp:txXfrm>
    </dsp:sp>
    <dsp:sp modelId="{862F2289-3686-491D-8F66-9A251C28FC95}">
      <dsp:nvSpPr>
        <dsp:cNvPr id="0" name=""/>
        <dsp:cNvSpPr/>
      </dsp:nvSpPr>
      <dsp:spPr>
        <a:xfrm>
          <a:off x="3277892" y="3935636"/>
          <a:ext cx="1718433" cy="1643357"/>
        </a:xfrm>
        <a:prstGeom prst="ellipse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3529551" y="4176300"/>
        <a:ext cx="1215115" cy="1162029"/>
      </dsp:txXfrm>
    </dsp:sp>
    <dsp:sp modelId="{764CE859-CF62-4DFB-B2ED-84AFE7CFF292}">
      <dsp:nvSpPr>
        <dsp:cNvPr id="0" name=""/>
        <dsp:cNvSpPr/>
      </dsp:nvSpPr>
      <dsp:spPr>
        <a:xfrm rot="10800000">
          <a:off x="3056481" y="2499240"/>
          <a:ext cx="122463" cy="4885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093220" y="2596946"/>
        <a:ext cx="85724" cy="293118"/>
      </dsp:txXfrm>
    </dsp:sp>
    <dsp:sp modelId="{AA090340-CBED-4168-BADB-6EC4072F7D14}">
      <dsp:nvSpPr>
        <dsp:cNvPr id="0" name=""/>
        <dsp:cNvSpPr/>
      </dsp:nvSpPr>
      <dsp:spPr>
        <a:xfrm>
          <a:off x="1247881" y="1914535"/>
          <a:ext cx="1750834" cy="1657941"/>
        </a:xfrm>
        <a:prstGeom prst="ellipse">
          <a:avLst/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/>
        </a:p>
      </dsp:txBody>
      <dsp:txXfrm>
        <a:off x="1504285" y="2157335"/>
        <a:ext cx="1238026" cy="1172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095D-670A-4355-8F3A-D72D4DBF5E9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598E-93DC-4265-9FB5-4AA83F56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2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095D-670A-4355-8F3A-D72D4DBF5E9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598E-93DC-4265-9FB5-4AA83F56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8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095D-670A-4355-8F3A-D72D4DBF5E9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598E-93DC-4265-9FB5-4AA83F56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095D-670A-4355-8F3A-D72D4DBF5E9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598E-93DC-4265-9FB5-4AA83F56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8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095D-670A-4355-8F3A-D72D4DBF5E9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598E-93DC-4265-9FB5-4AA83F56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7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095D-670A-4355-8F3A-D72D4DBF5E9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598E-93DC-4265-9FB5-4AA83F56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2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095D-670A-4355-8F3A-D72D4DBF5E9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598E-93DC-4265-9FB5-4AA83F56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095D-670A-4355-8F3A-D72D4DBF5E9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598E-93DC-4265-9FB5-4AA83F56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3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095D-670A-4355-8F3A-D72D4DBF5E9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598E-93DC-4265-9FB5-4AA83F56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7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095D-670A-4355-8F3A-D72D4DBF5E9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598E-93DC-4265-9FB5-4AA83F56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4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095D-670A-4355-8F3A-D72D4DBF5E9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598E-93DC-4265-9FB5-4AA83F56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4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4FF8FCE-135A-499D-B872-EBD67E0FC1BC}"/>
              </a:ext>
            </a:extLst>
          </p:cNvPr>
          <p:cNvSpPr/>
          <p:nvPr userDrawn="1"/>
        </p:nvSpPr>
        <p:spPr>
          <a:xfrm>
            <a:off x="0" y="1"/>
            <a:ext cx="11430000" cy="6858000"/>
          </a:xfrm>
          <a:prstGeom prst="frame">
            <a:avLst>
              <a:gd name="adj1" fmla="val 2829"/>
            </a:avLst>
          </a:prstGeom>
          <a:gradFill flip="none" rotWithShape="1">
            <a:gsLst>
              <a:gs pos="0">
                <a:srgbClr val="00B0F0"/>
              </a:gs>
              <a:gs pos="20000">
                <a:srgbClr val="FFFF00"/>
              </a:gs>
              <a:gs pos="81000">
                <a:srgbClr val="00B0F0"/>
              </a:gs>
              <a:gs pos="40000">
                <a:schemeClr val="accent2"/>
              </a:gs>
              <a:gs pos="62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8100000" scaled="1"/>
            <a:tileRect/>
          </a:gradFill>
          <a:ln>
            <a:gradFill>
              <a:gsLst>
                <a:gs pos="0">
                  <a:srgbClr val="FFFF00"/>
                </a:gs>
                <a:gs pos="28000">
                  <a:srgbClr val="C00000"/>
                </a:gs>
                <a:gs pos="66000">
                  <a:schemeClr val="accent2">
                    <a:lumMod val="75000"/>
                  </a:schemeClr>
                </a:gs>
                <a:gs pos="100000">
                  <a:srgbClr val="FFFF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1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9A7259-3986-4198-888B-FF9937F7E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39" y="185933"/>
            <a:ext cx="11054322" cy="6461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71D03D-0925-4D6A-BCE0-4FE180BA90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839" y="2995339"/>
            <a:ext cx="10016596" cy="965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DB0279-944D-451C-9071-5D978FC888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839" y="2258735"/>
            <a:ext cx="10016596" cy="7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1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B566294-2221-4134-A586-5B0FCE67579D}"/>
              </a:ext>
            </a:extLst>
          </p:cNvPr>
          <p:cNvSpPr txBox="1"/>
          <p:nvPr/>
        </p:nvSpPr>
        <p:spPr>
          <a:xfrm>
            <a:off x="4080847" y="300971"/>
            <a:ext cx="389292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ছবিগুলো লক্ষ কর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2D1577-3906-490F-849B-4BF86FAD91EE}"/>
              </a:ext>
            </a:extLst>
          </p:cNvPr>
          <p:cNvSpPr txBox="1"/>
          <p:nvPr/>
        </p:nvSpPr>
        <p:spPr>
          <a:xfrm>
            <a:off x="1896394" y="4475029"/>
            <a:ext cx="8043494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 শক্তির আরেকটি বিকল্প উৎস। বায়ুপ্রবাহ উইন্ডমিলের পাখা ঘোরানোর মাধ্যমে বিদ্যুৎ উৎপন্ন করে।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38A216-FF41-48EF-BA2E-4ADE31937A16}"/>
              </a:ext>
            </a:extLst>
          </p:cNvPr>
          <p:cNvSpPr txBox="1"/>
          <p:nvPr/>
        </p:nvSpPr>
        <p:spPr>
          <a:xfrm>
            <a:off x="1633367" y="4486487"/>
            <a:ext cx="8453556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 খুবই গুরুত্বপূর্ণ এবং অফুরন্ত শক্তির উৎস।সৌর প্যানেল ব্যবহার করে আমরা সূর্য থেকে বিদ্যুৎ শক্তি পাই।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10839F-30C9-4073-9C30-3B5245E008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2051" y="1243587"/>
            <a:ext cx="3738770" cy="23074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09BE18-3E6D-4EF0-94F0-094A52EB3A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188" y="1221134"/>
            <a:ext cx="3575406" cy="23142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F619E0-F30F-4A05-90C3-0A205AB3E7C1}"/>
              </a:ext>
            </a:extLst>
          </p:cNvPr>
          <p:cNvSpPr txBox="1"/>
          <p:nvPr/>
        </p:nvSpPr>
        <p:spPr>
          <a:xfrm>
            <a:off x="1233908" y="4509352"/>
            <a:ext cx="9368465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স্রোতকেও কাজে লাগিয়ে আমরা বিদ্যুৎ উৎপন্ন করতে পারি।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97768D-3955-49CF-8C2B-BFEAAB4910A5}"/>
              </a:ext>
            </a:extLst>
          </p:cNvPr>
          <p:cNvSpPr txBox="1"/>
          <p:nvPr/>
        </p:nvSpPr>
        <p:spPr>
          <a:xfrm>
            <a:off x="682115" y="3516990"/>
            <a:ext cx="2034355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 প্যানেল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D82DEE-4790-4433-9DB4-DB3CD19CFCB4}"/>
              </a:ext>
            </a:extLst>
          </p:cNvPr>
          <p:cNvSpPr txBox="1"/>
          <p:nvPr/>
        </p:nvSpPr>
        <p:spPr>
          <a:xfrm>
            <a:off x="8539049" y="3516989"/>
            <a:ext cx="2034355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স্রোত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BD8DBC-6B56-4F6B-8048-6DA725885B31}"/>
              </a:ext>
            </a:extLst>
          </p:cNvPr>
          <p:cNvSpPr txBox="1"/>
          <p:nvPr/>
        </p:nvSpPr>
        <p:spPr>
          <a:xfrm>
            <a:off x="4456658" y="3505190"/>
            <a:ext cx="2034355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উইন্ডমিল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BE8C3A-07EF-43EB-B6E7-E12240F1B3E3}"/>
              </a:ext>
            </a:extLst>
          </p:cNvPr>
          <p:cNvSpPr txBox="1"/>
          <p:nvPr/>
        </p:nvSpPr>
        <p:spPr>
          <a:xfrm>
            <a:off x="2559576" y="4581115"/>
            <a:ext cx="6589231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এগুলোকে আমরা নবায়নযোগ্য সম্পদ বলি।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49FBD5-0ECF-4290-9203-C28A1A192C38}"/>
              </a:ext>
            </a:extLst>
          </p:cNvPr>
          <p:cNvSpPr txBox="1"/>
          <p:nvPr/>
        </p:nvSpPr>
        <p:spPr>
          <a:xfrm>
            <a:off x="1581507" y="4414126"/>
            <a:ext cx="8891602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অনবায়নযোগ্য সম্পদের বিকল্প হিসেবে আমরা নবায়নযোগ্য সম্পদকে ব্যবহার করতে পারি।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BB7AAC5-7975-45F5-AA8E-61241547A1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54" y="1216580"/>
            <a:ext cx="3160279" cy="23344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968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  <p:bldP spid="20" grpId="1"/>
      <p:bldP spid="19" grpId="0"/>
      <p:bldP spid="19" grpId="1"/>
      <p:bldP spid="21" grpId="0"/>
      <p:bldP spid="22" grpId="0"/>
      <p:bldP spid="23" grpId="0"/>
      <p:bldP spid="24" grpId="0"/>
      <p:bldP spid="24" grpId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84B4A9E-3797-42B0-9C61-7623E7820729}"/>
              </a:ext>
            </a:extLst>
          </p:cNvPr>
          <p:cNvSpPr/>
          <p:nvPr/>
        </p:nvSpPr>
        <p:spPr>
          <a:xfrm>
            <a:off x="6292438" y="392597"/>
            <a:ext cx="2712355" cy="256395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73725A-750E-435B-87B0-08C4698B6902}"/>
              </a:ext>
            </a:extLst>
          </p:cNvPr>
          <p:cNvSpPr/>
          <p:nvPr/>
        </p:nvSpPr>
        <p:spPr>
          <a:xfrm>
            <a:off x="1981848" y="407199"/>
            <a:ext cx="2755872" cy="254935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6ACDBF-BF98-418D-924C-0B86FD9A91CA}"/>
              </a:ext>
            </a:extLst>
          </p:cNvPr>
          <p:cNvSpPr/>
          <p:nvPr/>
        </p:nvSpPr>
        <p:spPr>
          <a:xfrm>
            <a:off x="1787980" y="222375"/>
            <a:ext cx="3143605" cy="3439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3E7A0D-40B6-4946-82FA-BBF0C6E93A38}"/>
              </a:ext>
            </a:extLst>
          </p:cNvPr>
          <p:cNvSpPr/>
          <p:nvPr/>
        </p:nvSpPr>
        <p:spPr>
          <a:xfrm>
            <a:off x="6146371" y="222375"/>
            <a:ext cx="3228418" cy="3378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E9D1EF-4A34-49B7-AC50-178DD798B7A0}"/>
              </a:ext>
            </a:extLst>
          </p:cNvPr>
          <p:cNvGrpSpPr/>
          <p:nvPr/>
        </p:nvGrpSpPr>
        <p:grpSpPr>
          <a:xfrm>
            <a:off x="2781515" y="1392702"/>
            <a:ext cx="5444197" cy="1580754"/>
            <a:chOff x="2025747" y="1805230"/>
            <a:chExt cx="5444197" cy="1415772"/>
          </a:xfrm>
          <a:solidFill>
            <a:schemeClr val="accent6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5AB7E5-C3DE-4FBE-AF37-B1432FDD4E5E}"/>
                </a:ext>
              </a:extLst>
            </p:cNvPr>
            <p:cNvSpPr/>
            <p:nvPr/>
          </p:nvSpPr>
          <p:spPr>
            <a:xfrm>
              <a:off x="2025747" y="1805230"/>
              <a:ext cx="5444197" cy="707886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88D382DC-F280-41F1-8041-587278FDF934}"/>
                </a:ext>
              </a:extLst>
            </p:cNvPr>
            <p:cNvSpPr/>
            <p:nvPr/>
          </p:nvSpPr>
          <p:spPr>
            <a:xfrm>
              <a:off x="6668086" y="2513116"/>
              <a:ext cx="478301" cy="707886"/>
            </a:xfrm>
            <a:prstGeom prst="downArrow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DD60D6E9-E363-40B2-8BEA-3E2362528082}"/>
                </a:ext>
              </a:extLst>
            </p:cNvPr>
            <p:cNvSpPr/>
            <p:nvPr/>
          </p:nvSpPr>
          <p:spPr>
            <a:xfrm>
              <a:off x="2419643" y="2513116"/>
              <a:ext cx="478301" cy="707886"/>
            </a:xfrm>
            <a:prstGeom prst="downArrow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50791D0-11CB-4BCA-9D3B-1C577603C3C5}"/>
              </a:ext>
            </a:extLst>
          </p:cNvPr>
          <p:cNvSpPr txBox="1"/>
          <p:nvPr/>
        </p:nvSpPr>
        <p:spPr>
          <a:xfrm>
            <a:off x="4007597" y="1403169"/>
            <a:ext cx="322841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F6F284-7094-4280-B3E2-72E3623C3EDD}"/>
              </a:ext>
            </a:extLst>
          </p:cNvPr>
          <p:cNvGrpSpPr/>
          <p:nvPr/>
        </p:nvGrpSpPr>
        <p:grpSpPr>
          <a:xfrm>
            <a:off x="2038120" y="2978142"/>
            <a:ext cx="2755871" cy="848069"/>
            <a:chOff x="1666674" y="2980174"/>
            <a:chExt cx="2851169" cy="6636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B150D7-2E60-4017-8609-72090EDEF767}"/>
                </a:ext>
              </a:extLst>
            </p:cNvPr>
            <p:cNvSpPr/>
            <p:nvPr/>
          </p:nvSpPr>
          <p:spPr>
            <a:xfrm>
              <a:off x="1666674" y="2980174"/>
              <a:ext cx="2851169" cy="66361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B8B890-56E7-4508-B94F-FA92D76E81EA}"/>
                </a:ext>
              </a:extLst>
            </p:cNvPr>
            <p:cNvSpPr txBox="1"/>
            <p:nvPr/>
          </p:nvSpPr>
          <p:spPr>
            <a:xfrm>
              <a:off x="1776380" y="2994774"/>
              <a:ext cx="2712355" cy="55392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অনবায়নযোগ্য </a:t>
              </a:r>
              <a:endPara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62B0094-BA75-4B05-A75E-4397F44FD19B}"/>
              </a:ext>
            </a:extLst>
          </p:cNvPr>
          <p:cNvGrpSpPr/>
          <p:nvPr/>
        </p:nvGrpSpPr>
        <p:grpSpPr>
          <a:xfrm>
            <a:off x="6278368" y="2956553"/>
            <a:ext cx="2844352" cy="867899"/>
            <a:chOff x="6110662" y="2941952"/>
            <a:chExt cx="2932842" cy="66361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3B96B5-B649-4961-948F-FD33F85C07CC}"/>
                </a:ext>
              </a:extLst>
            </p:cNvPr>
            <p:cNvSpPr/>
            <p:nvPr/>
          </p:nvSpPr>
          <p:spPr>
            <a:xfrm>
              <a:off x="6110662" y="2941952"/>
              <a:ext cx="2796737" cy="66361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F03F88-53B4-47B0-83BD-A7A2CEAEFBF1}"/>
                </a:ext>
              </a:extLst>
            </p:cNvPr>
            <p:cNvSpPr txBox="1"/>
            <p:nvPr/>
          </p:nvSpPr>
          <p:spPr>
            <a:xfrm>
              <a:off x="6382931" y="2966252"/>
              <a:ext cx="2660573" cy="5412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নবায়নযোগ্য </a:t>
              </a:r>
              <a:endPara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159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6 -0.02616 L 0.00403 0.49329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2597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00181 0.49236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2" grpId="0" animBg="1"/>
      <p:bldP spid="12" grpId="1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2B1479-586F-4A53-9BBF-EB279058EA3E}"/>
              </a:ext>
            </a:extLst>
          </p:cNvPr>
          <p:cNvSpPr txBox="1"/>
          <p:nvPr/>
        </p:nvSpPr>
        <p:spPr>
          <a:xfrm>
            <a:off x="3566542" y="355361"/>
            <a:ext cx="4296916" cy="9541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wrap="square" rtlCol="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জোড়ায় কাজ  </a:t>
            </a:r>
            <a:r>
              <a:rPr lang="en-US" sz="5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9B2C1-325D-418E-B37C-583F86C3D024}"/>
              </a:ext>
            </a:extLst>
          </p:cNvPr>
          <p:cNvSpPr txBox="1"/>
          <p:nvPr/>
        </p:nvSpPr>
        <p:spPr>
          <a:xfrm>
            <a:off x="555439" y="5354318"/>
            <a:ext cx="10375157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3381" indent="-533381">
              <a:buFont typeface="Wingdings" panose="05000000000000000000" pitchFamily="2" charset="2"/>
              <a:buChar char="v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নবায়নযোগ্য ও অনবায়নযোগ্য সম্পদের ৩ টি করে নাম লেখ।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D70193-1D8E-4D76-8D53-992E2228B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0" y="1309468"/>
            <a:ext cx="6667500" cy="4019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378691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7F8A365-2D2D-4653-9B97-FC1CEE8F86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154472"/>
              </p:ext>
            </p:extLst>
          </p:nvPr>
        </p:nvGraphicFramePr>
        <p:xfrm>
          <a:off x="1286022" y="340358"/>
          <a:ext cx="8265941" cy="5469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C11166-D106-45A3-995B-25916FE159D4}"/>
              </a:ext>
            </a:extLst>
          </p:cNvPr>
          <p:cNvSpPr txBox="1"/>
          <p:nvPr/>
        </p:nvSpPr>
        <p:spPr>
          <a:xfrm>
            <a:off x="2314145" y="5988153"/>
            <a:ext cx="6519182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কিছু সম্পদের পুনঃব্যবহার দেখলাম।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8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B32C29-17E1-4606-8032-75E001919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88B32C29-17E1-4606-8032-75E001919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88B32C29-17E1-4606-8032-75E001919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graphicEl>
                                              <a:dgm id="{88B32C29-17E1-4606-8032-75E001919A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39F7E5-978E-46DB-AAAA-DEE2DDA58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2E39F7E5-978E-46DB-AAAA-DEE2DDA58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2E39F7E5-978E-46DB-AAAA-DEE2DDA58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2E39F7E5-978E-46DB-AAAA-DEE2DDA580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B65693-49A1-4E3D-8628-45C5B037C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6CB65693-49A1-4E3D-8628-45C5B037C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6CB65693-49A1-4E3D-8628-45C5B037C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6CB65693-49A1-4E3D-8628-45C5B037C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DC480A-EE47-47C4-9077-1036B5D33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graphicEl>
                                              <a:dgm id="{CADC480A-EE47-47C4-9077-1036B5D33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CADC480A-EE47-47C4-9077-1036B5D33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CADC480A-EE47-47C4-9077-1036B5D33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228B8A-3C9C-4626-9983-F7301909D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73228B8A-3C9C-4626-9983-F7301909D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73228B8A-3C9C-4626-9983-F7301909D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73228B8A-3C9C-4626-9983-F7301909D8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EB0340-8782-43A0-AF53-B64C34765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20EB0340-8782-43A0-AF53-B64C34765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20EB0340-8782-43A0-AF53-B64C34765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20EB0340-8782-43A0-AF53-B64C34765F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F2289-3686-491D-8F66-9A251C28F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862F2289-3686-491D-8F66-9A251C28F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862F2289-3686-491D-8F66-9A251C28F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graphicEl>
                                              <a:dgm id="{862F2289-3686-491D-8F66-9A251C28F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4CE859-CF62-4DFB-B2ED-84AFE7CFF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764CE859-CF62-4DFB-B2ED-84AFE7CFF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764CE859-CF62-4DFB-B2ED-84AFE7CFF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>
                                            <p:graphicEl>
                                              <a:dgm id="{764CE859-CF62-4DFB-B2ED-84AFE7CFF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90340-CBED-4168-BADB-6EC4072F7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graphicEl>
                                              <a:dgm id="{AA090340-CBED-4168-BADB-6EC4072F7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graphicEl>
                                              <a:dgm id="{AA090340-CBED-4168-BADB-6EC4072F7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AA090340-CBED-4168-BADB-6EC4072F7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Right 26">
            <a:extLst>
              <a:ext uri="{FF2B5EF4-FFF2-40B4-BE49-F238E27FC236}">
                <a16:creationId xmlns:a16="http://schemas.microsoft.com/office/drawing/2014/main" id="{8C257C0A-54D1-4E7B-AA4F-EAF491F1B51B}"/>
              </a:ext>
            </a:extLst>
          </p:cNvPr>
          <p:cNvSpPr/>
          <p:nvPr/>
        </p:nvSpPr>
        <p:spPr>
          <a:xfrm>
            <a:off x="5715000" y="3834924"/>
            <a:ext cx="686172" cy="64633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3BE982-D16D-4F2C-BA94-87E1E71D4E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0824" y="3160297"/>
            <a:ext cx="2594524" cy="19849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8873AC-AA2E-423F-9B09-25D9E0B63D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031" y="3106939"/>
            <a:ext cx="2725246" cy="21023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BE6C0675-B866-461B-B2B4-253B5B553696}"/>
              </a:ext>
            </a:extLst>
          </p:cNvPr>
          <p:cNvSpPr/>
          <p:nvPr/>
        </p:nvSpPr>
        <p:spPr>
          <a:xfrm>
            <a:off x="2144585" y="3807538"/>
            <a:ext cx="686172" cy="64633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A303BD74-C4E1-436E-A460-3534D2546818}"/>
              </a:ext>
            </a:extLst>
          </p:cNvPr>
          <p:cNvSpPr/>
          <p:nvPr/>
        </p:nvSpPr>
        <p:spPr>
          <a:xfrm>
            <a:off x="5867428" y="1551026"/>
            <a:ext cx="578266" cy="64633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F7459B-4548-4206-844C-5CABE13AD3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892" y="913490"/>
            <a:ext cx="2383849" cy="198497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12238A-EB24-4851-B019-F28597D809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292" y="788442"/>
            <a:ext cx="2609710" cy="20818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36BCAB-E9B4-424C-9FD2-8E5CC9B7B2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93820" y="3101631"/>
            <a:ext cx="3592998" cy="21023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101963B-33F7-4376-BAFC-4BA10A0CF8E6}"/>
              </a:ext>
            </a:extLst>
          </p:cNvPr>
          <p:cNvSpPr txBox="1"/>
          <p:nvPr/>
        </p:nvSpPr>
        <p:spPr>
          <a:xfrm>
            <a:off x="1756091" y="5581366"/>
            <a:ext cx="7205029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আরও কিছু সম্পদের পুনঃব্যবহার দেখি।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2B78714-98EF-4726-BC62-E6F8BE596DC1}"/>
              </a:ext>
            </a:extLst>
          </p:cNvPr>
          <p:cNvSpPr/>
          <p:nvPr/>
        </p:nvSpPr>
        <p:spPr>
          <a:xfrm>
            <a:off x="2390319" y="1551026"/>
            <a:ext cx="578266" cy="64633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5DFE655-C1F8-4831-ABA8-CDB09CE8379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80" y="777988"/>
            <a:ext cx="3899349" cy="219240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718BAD-B6C3-481B-B7D2-64A48609183F}"/>
              </a:ext>
            </a:extLst>
          </p:cNvPr>
          <p:cNvSpPr txBox="1"/>
          <p:nvPr/>
        </p:nvSpPr>
        <p:spPr>
          <a:xfrm>
            <a:off x="593820" y="5372525"/>
            <a:ext cx="10164455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 পুনঃব্যবহার এবং রিসাইকেল করার মাধ্যমে আমরা সম্পদ সংরক্ষণ করতে পারি। এভাবে আমরা আমাদের পরিবেশকেও রক্ষা করতে পারি।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543ABA-6952-4946-B93D-4DE2DF53C1F0}"/>
              </a:ext>
            </a:extLst>
          </p:cNvPr>
          <p:cNvSpPr txBox="1"/>
          <p:nvPr/>
        </p:nvSpPr>
        <p:spPr>
          <a:xfrm>
            <a:off x="818735" y="5649523"/>
            <a:ext cx="9714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জনসংখ্যা বৃদ্ধির সাথে সাথে প্রাকৃতিক সম্পদের চাহিদাও বাড়ছে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630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16556 0.0078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78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2825 0.00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5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13833 -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28667 -0.003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16889 0.000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4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0.33236 0.0030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681 0.0099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3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29708 -0.000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6" grpId="0" animBg="1"/>
      <p:bldP spid="26" grpId="1" animBg="1"/>
      <p:bldP spid="23" grpId="0" animBg="1"/>
      <p:bldP spid="23" grpId="1" animBg="1"/>
      <p:bldP spid="21" grpId="0"/>
      <p:bldP spid="21" grpId="1"/>
      <p:bldP spid="22" grpId="0" animBg="1"/>
      <p:bldP spid="28" grpId="0"/>
      <p:bldP spid="28" grpId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550F06-C910-4E1B-80F9-AE9ED6FAD420}"/>
              </a:ext>
            </a:extLst>
          </p:cNvPr>
          <p:cNvSpPr txBox="1"/>
          <p:nvPr/>
        </p:nvSpPr>
        <p:spPr>
          <a:xfrm>
            <a:off x="3934247" y="171086"/>
            <a:ext cx="368487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দলগত কাজ </a:t>
            </a:r>
            <a:r>
              <a:rPr lang="en-US" sz="5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D6B49-6E5A-464F-9652-C4C1CB222411}"/>
              </a:ext>
            </a:extLst>
          </p:cNvPr>
          <p:cNvSpPr txBox="1"/>
          <p:nvPr/>
        </p:nvSpPr>
        <p:spPr>
          <a:xfrm>
            <a:off x="3901325" y="5157818"/>
            <a:ext cx="3243543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সম্পদের যথাযথ ব্যবহার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48315-D03B-463F-B683-272375D86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067" y="1125193"/>
            <a:ext cx="6081866" cy="2992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AC75B1-B034-4592-9824-0E07E574D308}"/>
              </a:ext>
            </a:extLst>
          </p:cNvPr>
          <p:cNvSpPr txBox="1"/>
          <p:nvPr/>
        </p:nvSpPr>
        <p:spPr>
          <a:xfrm>
            <a:off x="343833" y="4373755"/>
            <a:ext cx="1072585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সম্পদের যথাযথ ব্যবহার করতে পারি? (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ছকটি পূরণ কর)।  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F8BB2E-0FD2-4CAA-A854-93567A4E9A3C}"/>
              </a:ext>
            </a:extLst>
          </p:cNvPr>
          <p:cNvSpPr/>
          <p:nvPr/>
        </p:nvSpPr>
        <p:spPr>
          <a:xfrm>
            <a:off x="2510971" y="5163785"/>
            <a:ext cx="6531429" cy="12370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87F874-624D-402E-9DFB-5B17A1B35B19}"/>
              </a:ext>
            </a:extLst>
          </p:cNvPr>
          <p:cNvCxnSpPr>
            <a:cxnSpLocks/>
            <a:stCxn id="2" idx="1"/>
            <a:endCxn id="2" idx="3"/>
          </p:cNvCxnSpPr>
          <p:nvPr/>
        </p:nvCxnSpPr>
        <p:spPr>
          <a:xfrm>
            <a:off x="2510971" y="5782293"/>
            <a:ext cx="65314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0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6DFA28-ED81-48E0-884B-77A08A799302}"/>
              </a:ext>
            </a:extLst>
          </p:cNvPr>
          <p:cNvSpPr txBox="1"/>
          <p:nvPr/>
        </p:nvSpPr>
        <p:spPr>
          <a:xfrm>
            <a:off x="4545683" y="683032"/>
            <a:ext cx="233863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A9FF1237-8AF8-46E0-AD20-5C91C2958C8B}"/>
              </a:ext>
            </a:extLst>
          </p:cNvPr>
          <p:cNvSpPr/>
          <p:nvPr/>
        </p:nvSpPr>
        <p:spPr>
          <a:xfrm>
            <a:off x="4012222" y="673158"/>
            <a:ext cx="2646487" cy="904482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57C8F-42BF-4FCB-A18A-EE4D012BEDF3}"/>
              </a:ext>
            </a:extLst>
          </p:cNvPr>
          <p:cNvSpPr txBox="1"/>
          <p:nvPr/>
        </p:nvSpPr>
        <p:spPr>
          <a:xfrm>
            <a:off x="1170704" y="2871839"/>
            <a:ext cx="10030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81" indent="-533381">
              <a:buFont typeface="Wingdings" panose="05000000000000000000" pitchFamily="2" charset="2"/>
              <a:buChar char="q"/>
            </a:pP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অনবায়নযোগ্য সম্পদের বিকল্প হিসেবে কেন নবায়নযোগ্য সম্পদ ব্যবহার করা উচিত?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9E0266-82E2-4F46-8FB5-A42EA8148064}"/>
              </a:ext>
            </a:extLst>
          </p:cNvPr>
          <p:cNvSpPr txBox="1"/>
          <p:nvPr/>
        </p:nvSpPr>
        <p:spPr>
          <a:xfrm>
            <a:off x="1802144" y="4293752"/>
            <a:ext cx="7066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81" indent="-533381">
              <a:buFont typeface="Wingdings" panose="05000000000000000000" pitchFamily="2" charset="2"/>
              <a:buChar char="q"/>
            </a:pP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 যথাযথ ব্যবহার কেন প্রয়োজন?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1BD558-408F-456F-8E59-38A8879B5337}"/>
              </a:ext>
            </a:extLst>
          </p:cNvPr>
          <p:cNvSpPr txBox="1"/>
          <p:nvPr/>
        </p:nvSpPr>
        <p:spPr>
          <a:xfrm>
            <a:off x="776809" y="1900546"/>
            <a:ext cx="6749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81" indent="-533381">
              <a:buFont typeface="Wingdings" panose="05000000000000000000" pitchFamily="2" charset="2"/>
              <a:buChar char="q"/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কোথা থেকে আসে?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5734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AFC568-317E-4834-8257-D4279BE9BC3D}"/>
              </a:ext>
            </a:extLst>
          </p:cNvPr>
          <p:cNvSpPr txBox="1"/>
          <p:nvPr/>
        </p:nvSpPr>
        <p:spPr>
          <a:xfrm>
            <a:off x="1047612" y="1703884"/>
            <a:ext cx="406731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0044" indent="-500044">
              <a:buFont typeface="Wingdings" panose="05000000000000000000" pitchFamily="2" charset="2"/>
              <a:buChar char="q"/>
            </a:pPr>
            <a:r>
              <a:rPr lang="bn-IN" sz="37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কর-   </a:t>
            </a:r>
            <a:r>
              <a:rPr lang="en-US" sz="37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07793-690D-4914-B7EF-DACE424D4785}"/>
              </a:ext>
            </a:extLst>
          </p:cNvPr>
          <p:cNvSpPr txBox="1"/>
          <p:nvPr/>
        </p:nvSpPr>
        <p:spPr>
          <a:xfrm>
            <a:off x="536052" y="4150739"/>
            <a:ext cx="105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---------------জন্য এর যথাযথ ব্যবহার খুবই গুরুত্বপূর্ণ।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0E460-66BC-4E56-8C4B-36F1C14F0D30}"/>
              </a:ext>
            </a:extLst>
          </p:cNvPr>
          <p:cNvSpPr txBox="1"/>
          <p:nvPr/>
        </p:nvSpPr>
        <p:spPr>
          <a:xfrm>
            <a:off x="440927" y="3009200"/>
            <a:ext cx="105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 জনসংখ্যা বৃদ্ধির সাথে সাথে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-----------সম্পদের চাহিদাও বাড়ছে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384A4-AEE1-403C-9ED5-5042AC909583}"/>
              </a:ext>
            </a:extLst>
          </p:cNvPr>
          <p:cNvSpPr txBox="1"/>
          <p:nvPr/>
        </p:nvSpPr>
        <p:spPr>
          <a:xfrm>
            <a:off x="559097" y="5203630"/>
            <a:ext cx="625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কয়লা একটি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সম্পদ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56341-2299-4E95-87A6-D3F4F6781176}"/>
              </a:ext>
            </a:extLst>
          </p:cNvPr>
          <p:cNvSpPr txBox="1"/>
          <p:nvPr/>
        </p:nvSpPr>
        <p:spPr>
          <a:xfrm>
            <a:off x="5114926" y="2738160"/>
            <a:ext cx="155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3FB041-5CFE-43C1-9A97-E7AEAF4D3061}"/>
              </a:ext>
            </a:extLst>
          </p:cNvPr>
          <p:cNvSpPr txBox="1"/>
          <p:nvPr/>
        </p:nvSpPr>
        <p:spPr>
          <a:xfrm>
            <a:off x="3021614" y="4948268"/>
            <a:ext cx="236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অনবায়নযোগ্য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8CCD4-542A-4E49-A7E2-4DC2E8354488}"/>
              </a:ext>
            </a:extLst>
          </p:cNvPr>
          <p:cNvSpPr txBox="1"/>
          <p:nvPr/>
        </p:nvSpPr>
        <p:spPr>
          <a:xfrm>
            <a:off x="3317120" y="3926571"/>
            <a:ext cx="189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 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A65B60-FB96-4958-9108-48382B19DEE7}"/>
              </a:ext>
            </a:extLst>
          </p:cNvPr>
          <p:cNvGrpSpPr/>
          <p:nvPr/>
        </p:nvGrpSpPr>
        <p:grpSpPr>
          <a:xfrm>
            <a:off x="4258271" y="504493"/>
            <a:ext cx="2646487" cy="956608"/>
            <a:chOff x="4360982" y="660680"/>
            <a:chExt cx="3684564" cy="1093267"/>
          </a:xfrm>
          <a:noFill/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42A703-0615-4627-8BCF-D0EED1BBE9E0}"/>
                </a:ext>
              </a:extLst>
            </p:cNvPr>
            <p:cNvSpPr txBox="1"/>
            <p:nvPr/>
          </p:nvSpPr>
          <p:spPr>
            <a:xfrm>
              <a:off x="5165187" y="762027"/>
              <a:ext cx="2712720" cy="9919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504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মূল্যায়ন </a:t>
              </a:r>
              <a:r>
                <a:rPr lang="en-US" sz="504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7" name="Rectangle: Beveled 16">
              <a:extLst>
                <a:ext uri="{FF2B5EF4-FFF2-40B4-BE49-F238E27FC236}">
                  <a16:creationId xmlns:a16="http://schemas.microsoft.com/office/drawing/2014/main" id="{2AA178A8-74E6-499F-901E-94CBF2023150}"/>
                </a:ext>
              </a:extLst>
            </p:cNvPr>
            <p:cNvSpPr/>
            <p:nvPr/>
          </p:nvSpPr>
          <p:spPr>
            <a:xfrm>
              <a:off x="4360982" y="660680"/>
              <a:ext cx="3684564" cy="1033694"/>
            </a:xfrm>
            <a:prstGeom prst="beve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23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830E72-0134-40E1-81DE-B19DE215D81C}"/>
              </a:ext>
            </a:extLst>
          </p:cNvPr>
          <p:cNvSpPr txBox="1"/>
          <p:nvPr/>
        </p:nvSpPr>
        <p:spPr>
          <a:xfrm>
            <a:off x="565777" y="5179714"/>
            <a:ext cx="10298441" cy="12412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33381" indent="-533381">
              <a:buFont typeface="Wingdings" panose="05000000000000000000" pitchFamily="2" charset="2"/>
              <a:buChar char="q"/>
            </a:pPr>
            <a:r>
              <a:rPr lang="bn-IN" sz="3733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কী কী প্রাকৃতিক সম্পদ আছে? তুমি সেগুলোর যথাযথ ব্যবহার কীভাবে কর তার একটি তালিকা লিখে আনবে। </a:t>
            </a:r>
            <a:endParaRPr lang="en-US" sz="3733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2DB2E-71B2-4CD9-9D89-3EA07FA27F94}"/>
              </a:ext>
            </a:extLst>
          </p:cNvPr>
          <p:cNvSpPr txBox="1"/>
          <p:nvPr/>
        </p:nvSpPr>
        <p:spPr>
          <a:xfrm>
            <a:off x="3823273" y="376323"/>
            <a:ext cx="354766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elaxedInset"/>
            </a:sp3d>
          </a:bodyPr>
          <a:lstStyle/>
          <a:p>
            <a:pPr algn="ctr"/>
            <a:r>
              <a:rPr lang="bn-IN" sz="5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r>
              <a:rPr lang="en-US" sz="5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AA55DF-41D3-4BAC-879F-71897EE150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050" y="1330430"/>
            <a:ext cx="5599900" cy="37332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7105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550F06-C910-4E1B-80F9-AE9ED6FAD420}"/>
              </a:ext>
            </a:extLst>
          </p:cNvPr>
          <p:cNvSpPr txBox="1"/>
          <p:nvPr/>
        </p:nvSpPr>
        <p:spPr>
          <a:xfrm>
            <a:off x="1614487" y="385706"/>
            <a:ext cx="820102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IN" sz="5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সবাইকে অনেক অনেক ধন্যবাদ  </a:t>
            </a:r>
            <a:r>
              <a:rPr lang="en-US" sz="5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09964-AA92-4842-BCEE-505603C65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857" y="1266368"/>
            <a:ext cx="8936283" cy="52059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8082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44444E-6 L 0 -0.02939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CBBF11-171F-41C7-A621-D18A9C3F393B}"/>
              </a:ext>
            </a:extLst>
          </p:cNvPr>
          <p:cNvSpPr txBox="1"/>
          <p:nvPr/>
        </p:nvSpPr>
        <p:spPr>
          <a:xfrm>
            <a:off x="4592710" y="918460"/>
            <a:ext cx="2162292" cy="8497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92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22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492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2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C9B8F0-3F59-4C3D-84CF-5C4808B8C3C0}"/>
              </a:ext>
            </a:extLst>
          </p:cNvPr>
          <p:cNvSpPr txBox="1"/>
          <p:nvPr/>
        </p:nvSpPr>
        <p:spPr>
          <a:xfrm>
            <a:off x="458948" y="3241834"/>
            <a:ext cx="4475229" cy="24160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525"/>
              </a:spcBef>
              <a:spcAft>
                <a:spcPts val="525"/>
              </a:spcAft>
            </a:pP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প্রতিভা রানী </a:t>
            </a:r>
          </a:p>
          <a:p>
            <a:pPr algn="ctr">
              <a:spcBef>
                <a:spcPts val="525"/>
              </a:spcBef>
              <a:spcAft>
                <a:spcPts val="525"/>
              </a:spcAft>
            </a:pP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525"/>
              </a:spcBef>
              <a:spcAft>
                <a:spcPts val="525"/>
              </a:spcAft>
            </a:pP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মৌখাড়া সর</a:t>
            </a:r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প্রাথ</a:t>
            </a:r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মিক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বিদ্যালয়</a:t>
            </a:r>
          </a:p>
          <a:p>
            <a:pPr algn="ctr">
              <a:spcBef>
                <a:spcPts val="525"/>
              </a:spcBef>
              <a:spcAft>
                <a:spcPts val="525"/>
              </a:spcAft>
            </a:pP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বড়াইগ্রাম,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832278-73D3-4665-92F1-F1D2D851026B}"/>
              </a:ext>
            </a:extLst>
          </p:cNvPr>
          <p:cNvSpPr txBox="1"/>
          <p:nvPr/>
        </p:nvSpPr>
        <p:spPr>
          <a:xfrm>
            <a:off x="6563020" y="3211551"/>
            <a:ext cx="3480710" cy="28188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95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</a:t>
            </a:r>
            <a:r>
              <a:rPr lang="as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295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95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as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95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95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13 </a:t>
            </a:r>
            <a:endParaRPr lang="en-US" sz="295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পাঠ-২ </a:t>
            </a:r>
            <a:r>
              <a:rPr lang="bn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সময়-৪৫মি</a:t>
            </a:r>
            <a:r>
              <a:rPr lang="en-US" sz="295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bn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তারিখ-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৯/</a:t>
            </a:r>
            <a:r>
              <a:rPr lang="as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৯/২০২০ </a:t>
            </a:r>
            <a:r>
              <a:rPr lang="en-US" sz="295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3EB57B-35D6-4BAE-AECC-00AFAD5C29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9932" y="869454"/>
            <a:ext cx="1753262" cy="2165924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73241D-2CED-4FA3-9F51-AADF2C2120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713" y="869453"/>
            <a:ext cx="1627862" cy="2165923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4546C6-06A2-4946-93F8-03792B36B356}"/>
              </a:ext>
            </a:extLst>
          </p:cNvPr>
          <p:cNvCxnSpPr/>
          <p:nvPr/>
        </p:nvCxnSpPr>
        <p:spPr>
          <a:xfrm>
            <a:off x="5711371" y="2255073"/>
            <a:ext cx="0" cy="367166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38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CF6FEA-57B6-4542-A6F9-F631CCC43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58" y="3592600"/>
            <a:ext cx="3530246" cy="196152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EFE53-7BF9-45BB-A97F-1C6ACD1D21F0}"/>
              </a:ext>
            </a:extLst>
          </p:cNvPr>
          <p:cNvSpPr txBox="1"/>
          <p:nvPr/>
        </p:nvSpPr>
        <p:spPr>
          <a:xfrm>
            <a:off x="3327305" y="139400"/>
            <a:ext cx="4797696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 ?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12DF47-5B06-4921-B00D-1C9CB36CB7D3}"/>
              </a:ext>
            </a:extLst>
          </p:cNvPr>
          <p:cNvSpPr txBox="1"/>
          <p:nvPr/>
        </p:nvSpPr>
        <p:spPr>
          <a:xfrm>
            <a:off x="1682210" y="5466804"/>
            <a:ext cx="1777502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1E114-95B3-49EB-86A2-9D28E8904A1D}"/>
              </a:ext>
            </a:extLst>
          </p:cNvPr>
          <p:cNvSpPr txBox="1"/>
          <p:nvPr/>
        </p:nvSpPr>
        <p:spPr>
          <a:xfrm>
            <a:off x="8730889" y="5554123"/>
            <a:ext cx="1777502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মৃৎশিল্প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C3D6C3-06A5-4B07-ABEE-8917991A2EAD}"/>
              </a:ext>
            </a:extLst>
          </p:cNvPr>
          <p:cNvSpPr txBox="1"/>
          <p:nvPr/>
        </p:nvSpPr>
        <p:spPr>
          <a:xfrm>
            <a:off x="1682210" y="2894698"/>
            <a:ext cx="1126089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39B280-6C03-489B-8400-E8C78998D028}"/>
              </a:ext>
            </a:extLst>
          </p:cNvPr>
          <p:cNvSpPr txBox="1"/>
          <p:nvPr/>
        </p:nvSpPr>
        <p:spPr>
          <a:xfrm>
            <a:off x="5294894" y="2905584"/>
            <a:ext cx="2018643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256236-E975-466A-BE5F-D858B8C98C29}"/>
              </a:ext>
            </a:extLst>
          </p:cNvPr>
          <p:cNvSpPr txBox="1"/>
          <p:nvPr/>
        </p:nvSpPr>
        <p:spPr>
          <a:xfrm>
            <a:off x="1027702" y="6053407"/>
            <a:ext cx="8996246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 হলো এমন কিছু যা মানুষ ব্যবহার করে উপকৃত হয়।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C5ACA6-47E1-4BE6-A6F6-8F7A0B4DA731}"/>
              </a:ext>
            </a:extLst>
          </p:cNvPr>
          <p:cNvSpPr txBox="1"/>
          <p:nvPr/>
        </p:nvSpPr>
        <p:spPr>
          <a:xfrm>
            <a:off x="1866405" y="6018243"/>
            <a:ext cx="7535933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চারদিকে তাকালে আমরা অনেক কিছু দেখতে পাই। 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C00A62-6460-4E29-9C40-AE3E4C1B4E50}"/>
              </a:ext>
            </a:extLst>
          </p:cNvPr>
          <p:cNvSpPr txBox="1"/>
          <p:nvPr/>
        </p:nvSpPr>
        <p:spPr>
          <a:xfrm>
            <a:off x="4205577" y="6001241"/>
            <a:ext cx="2640497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 কী?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15864B-B3BA-4E80-AF91-A9040CE3B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585292"/>
            <a:ext cx="3415814" cy="1961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EA75D2-3E00-4797-8DEA-504184E2C2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830098"/>
            <a:ext cx="3616786" cy="21315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061DF6-F047-4A49-8D68-85DCBF2F9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58" y="830098"/>
            <a:ext cx="3464575" cy="2131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A7987A-E421-4273-A2FA-51D43C1694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422" y="3536630"/>
            <a:ext cx="2674436" cy="20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2B949BF-B810-445F-B56B-43F566BB190C}"/>
              </a:ext>
            </a:extLst>
          </p:cNvPr>
          <p:cNvSpPr txBox="1"/>
          <p:nvPr/>
        </p:nvSpPr>
        <p:spPr>
          <a:xfrm>
            <a:off x="8833685" y="2909258"/>
            <a:ext cx="1598389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5FA976-F57C-4B56-B223-683F545ABF3C}"/>
              </a:ext>
            </a:extLst>
          </p:cNvPr>
          <p:cNvSpPr txBox="1"/>
          <p:nvPr/>
        </p:nvSpPr>
        <p:spPr>
          <a:xfrm>
            <a:off x="5218315" y="5524086"/>
            <a:ext cx="1777502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 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901228-C6DA-490B-B67D-247E18A85BAD}"/>
              </a:ext>
            </a:extLst>
          </p:cNvPr>
          <p:cNvSpPr txBox="1"/>
          <p:nvPr/>
        </p:nvSpPr>
        <p:spPr>
          <a:xfrm>
            <a:off x="3468738" y="6009742"/>
            <a:ext cx="4531621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কোনগুলো?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7EECF0-C84A-415D-AFAF-F2D845264DF5}"/>
              </a:ext>
            </a:extLst>
          </p:cNvPr>
          <p:cNvSpPr txBox="1"/>
          <p:nvPr/>
        </p:nvSpPr>
        <p:spPr>
          <a:xfrm>
            <a:off x="3318096" y="6062848"/>
            <a:ext cx="532069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সম্পদ কোনগুলো?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1E8EE1-8074-487D-A8FB-62E6CEC8E6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038" y="828457"/>
            <a:ext cx="2842124" cy="21315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29837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5" grpId="1"/>
      <p:bldP spid="16" grpId="0"/>
      <p:bldP spid="16" grpId="1"/>
      <p:bldP spid="17" grpId="0"/>
      <p:bldP spid="17" grpId="1"/>
      <p:bldP spid="21" grpId="0"/>
      <p:bldP spid="22" grpId="0"/>
      <p:bldP spid="23" grpId="0"/>
      <p:bldP spid="23" grpId="1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3BA969-E6C6-4E6A-9002-2C49B9072D77}"/>
              </a:ext>
            </a:extLst>
          </p:cNvPr>
          <p:cNvSpPr txBox="1"/>
          <p:nvPr/>
        </p:nvSpPr>
        <p:spPr>
          <a:xfrm>
            <a:off x="3735639" y="618998"/>
            <a:ext cx="423155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C3E263-3012-49DB-AE38-A3E45494E1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30" r="990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8432" y="1634661"/>
            <a:ext cx="1843009" cy="1329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5955F2-CDD6-4DEE-9B3A-1579E0D28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1713" y="1748405"/>
            <a:ext cx="7859411" cy="40868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034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34 -0.14468 L -0.01903 -0.15278 L -0.01125 -0.15811 L -0.00209 -0.15 L 0.00347 -0.14051 L 0.0043 -0.12454 L 0.00513 -0.10695 L 0.00347 -0.1 L -0.00014 -0.10695 L -0.00625 -0.10533 L -0.01417 -0.10811 L -0.02042 -0.11204 L 0.00152 -0.16875 L 0.0043 -0.15 L 0.00513 -0.15579 L 0.01111 -0.15579 L 0.01722 -0.14908 L 0.01805 -0.13797 L 0.01805 -0.12269 L 0.0168 -0.11204 L 0.01805 -0.10255 L 0.01722 -0.15672 L 0.01597 -0.16644 L 0.02013 -0.15417 L 0.02597 -0.15417 L 0.03666 -0.15417 L 0.04986 -0.15579 L 0.04527 -0.14723 L 0.035 -0.13936 L 0.02958 -0.13357 L 0.03319 -0.12732 L 0.04 -0.12153 L 0.0443 -0.1095 L 0.04722 -0.10116 L 0.04638 -0.1 L 0.04 -0.09028 L 0.04375 -0.08241 L 0.04638 -0.08033 L 0.04722 -0.11598 L 0.04819 -0.12454 L 0.04916 -0.14051 L 0.04819 -0.15139 L 0.04819 -0.15811 L 0.05333 -0.15579 L 0.05222 -0.15 L 0.05777 -0.14213 L 0.06222 -0.13357 L 0.0568 -0.12547 L 0.05597 -0.15579 L 0.06097 -0.15579 L 0.06805 -0.15672 L 0.0725 -0.15278 L 0.07444 -0.14051 L 0.07333 -0.12732 L 0.07444 -0.11065 L 0.07444 -0.1 L 0.0725 -0.17038 L 0.07944 -0.17848 L 0.08555 -0.17917 L 0.09347 -0.1757 L 0.09944 -0.16875 L 0.09347 -0.15579 L 0.09777 -0.15672 L 0.10916 -0.15579 L 0.10305 -0.13797 L 0.10027 -0.14723 L 0.11263 -0.14723 L 0.11777 -0.13658 L 0.11625 -0.12454 L 0.10875 -0.11204 L 0.09722 -0.11598 L 0.0943 -0.12848 L 0.08458 -0.14051 L 0.08458 -0.14908 L 0.11458 -0.15672 L 0.1293 -0.15579 L 0.13875 -0.15579 L 0.14861 -0.15579 L 0.14861 -0.15556 L 0.16152 -0.15672 L 0.14333 -0.15 L 0.13013 -0.13658 L 0.12666 -0.13102 L 0.13305 -0.12848 L 0.14416 -0.11204 L 0.14416 -0.10255 L 0.14583 -0.12153 L 0.14236 -0.13658 L 0.14583 -0.14908 L 0.15583 -0.14213 L 0.15583 -0.12547 L 0.15263 -0.11899 L 0.17916 -0.15672 L 0.19208 -0.15672 L 0.20625 -0.15672 L 0.18791 -0.15 L 0.19388 -0.14051 L 0.19902 -0.13797 L 0.19458 -0.12732 L 0.18972 -0.12038 L 0.18527 -0.12547 L 0.20166 -0.14213 L 0.20861 -0.12963 L 0.20805 -0.1095 L 0.20986 -0.10255 L 0.20805 -0.12848 L 0.20861 -0.13357 L 0.20861 -0.14607 L 0.20861 -0.15811 L 0.2175 -0.15811 L 0.22375 -0.15672 L 0.22611 -0.14607 L 0.22541 -0.13658 L 0.22194 -0.13936 L 0.22722 -0.14607 L 0.23763 -0.13241 L 0.24569 -0.13496 L 0.24638 -0.14468 L 0.24638 -0.15139 L 0.2425 -0.15417 L 0.22972 -0.15579 L 0.24569 -0.14329 L 0.2525 -0.15139 L 0.255 -0.16112 L 0.26097 -0.15 L 0.265 -0.14723 L 0.25416 -0.13496 L 0.25333 -0.13102 L 0.25416 -0.14329 L 0.27277 -0.16343 L 0.27083 -0.14329 L 0.27083 -0.12963 L 0.27277 -0.11783 L 0.27277 -0.10394 L 0.27402 -0.15579 L 0.28333 -0.15579 L 0.28333 -0.13241 L 0.28472 -0.12153 L 0.29013 -0.14213 L 0.30291 -0.14468 L 0.30291 -0.11899 L 0.30291 -0.10116 L 0.29111 -0.15973 L 0.30694 -0.15417 L 0.3225 -0.15672 L 0.33402 -0.15579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2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1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5">
                <a:lumMod val="20000"/>
                <a:lumOff val="80000"/>
              </a:schemeClr>
            </a:gs>
            <a:gs pos="63000">
              <a:schemeClr val="accent1">
                <a:lumMod val="20000"/>
                <a:lumOff val="80000"/>
              </a:schemeClr>
            </a:gs>
            <a:gs pos="93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2D7EFC-D3F3-4D8F-8125-22BFD823F4C7}"/>
              </a:ext>
            </a:extLst>
          </p:cNvPr>
          <p:cNvSpPr/>
          <p:nvPr/>
        </p:nvSpPr>
        <p:spPr>
          <a:xfrm>
            <a:off x="203201" y="3208847"/>
            <a:ext cx="1101634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4FD0CD-D05D-441A-B8F0-D1FCBC230E20}"/>
              </a:ext>
            </a:extLst>
          </p:cNvPr>
          <p:cNvSpPr/>
          <p:nvPr/>
        </p:nvSpPr>
        <p:spPr>
          <a:xfrm>
            <a:off x="203201" y="2255497"/>
            <a:ext cx="1101634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650F40-0FA5-4764-9A89-CCA7E64D2F36}"/>
              </a:ext>
            </a:extLst>
          </p:cNvPr>
          <p:cNvSpPr txBox="1"/>
          <p:nvPr/>
        </p:nvSpPr>
        <p:spPr>
          <a:xfrm>
            <a:off x="487911" y="2255497"/>
            <a:ext cx="10232252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ক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4708E-C5C6-4B8C-8FE9-A6EE6B84F022}"/>
              </a:ext>
            </a:extLst>
          </p:cNvPr>
          <p:cNvSpPr txBox="1"/>
          <p:nvPr/>
        </p:nvSpPr>
        <p:spPr>
          <a:xfrm>
            <a:off x="1522938" y="3208846"/>
            <a:ext cx="9197225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 পরিকল্পিত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8F674D-CE43-4737-904E-D6E36D2778BE}"/>
              </a:ext>
            </a:extLst>
          </p:cNvPr>
          <p:cNvGrpSpPr/>
          <p:nvPr/>
        </p:nvGrpSpPr>
        <p:grpSpPr>
          <a:xfrm>
            <a:off x="3588949" y="472869"/>
            <a:ext cx="3972994" cy="867930"/>
            <a:chOff x="3588949" y="472869"/>
            <a:chExt cx="3972994" cy="867930"/>
          </a:xfrm>
        </p:grpSpPr>
        <p:sp>
          <p:nvSpPr>
            <p:cNvPr id="3" name="TextBox 2"/>
            <p:cNvSpPr txBox="1"/>
            <p:nvPr/>
          </p:nvSpPr>
          <p:spPr>
            <a:xfrm>
              <a:off x="3588949" y="472869"/>
              <a:ext cx="3773805" cy="86793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04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50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DD6D4FB-FB4B-4C6B-B2D6-0290E6A169A2}"/>
                </a:ext>
              </a:extLst>
            </p:cNvPr>
            <p:cNvSpPr/>
            <p:nvPr/>
          </p:nvSpPr>
          <p:spPr>
            <a:xfrm>
              <a:off x="3599543" y="508000"/>
              <a:ext cx="3962400" cy="725714"/>
            </a:xfrm>
            <a:prstGeom prst="roundRect">
              <a:avLst>
                <a:gd name="adj" fmla="val 44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0675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4403E4-AB50-4978-ACE4-5BA83C05D3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615" y="899849"/>
            <a:ext cx="3277932" cy="2014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ADAEBA-3BF9-4727-AFEA-A55C635C71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24" y="3504675"/>
            <a:ext cx="3151233" cy="21869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CE710A-2A7B-43A8-B49F-AEC9310DF7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3119" y="3513963"/>
            <a:ext cx="3072854" cy="21482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566294-2221-4134-A586-5B0FCE67579D}"/>
              </a:ext>
            </a:extLst>
          </p:cNvPr>
          <p:cNvSpPr txBox="1"/>
          <p:nvPr/>
        </p:nvSpPr>
        <p:spPr>
          <a:xfrm>
            <a:off x="3768538" y="128528"/>
            <a:ext cx="389292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ছবিগুলো লক্ষ কর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6E17C-F9F9-444B-B489-1348CC503F17}"/>
              </a:ext>
            </a:extLst>
          </p:cNvPr>
          <p:cNvSpPr txBox="1"/>
          <p:nvPr/>
        </p:nvSpPr>
        <p:spPr>
          <a:xfrm>
            <a:off x="4671588" y="2866353"/>
            <a:ext cx="1557481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94D60-5BD3-469A-AF11-1BD4A36E1756}"/>
              </a:ext>
            </a:extLst>
          </p:cNvPr>
          <p:cNvSpPr txBox="1"/>
          <p:nvPr/>
        </p:nvSpPr>
        <p:spPr>
          <a:xfrm>
            <a:off x="8156639" y="2914092"/>
            <a:ext cx="1557656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888196-D182-4A97-9962-636891417CA1}"/>
              </a:ext>
            </a:extLst>
          </p:cNvPr>
          <p:cNvSpPr txBox="1"/>
          <p:nvPr/>
        </p:nvSpPr>
        <p:spPr>
          <a:xfrm>
            <a:off x="1094059" y="5626436"/>
            <a:ext cx="940881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5EFC34-B67A-4383-9EAA-D9BF3182587C}"/>
              </a:ext>
            </a:extLst>
          </p:cNvPr>
          <p:cNvSpPr txBox="1"/>
          <p:nvPr/>
        </p:nvSpPr>
        <p:spPr>
          <a:xfrm>
            <a:off x="4884360" y="5569350"/>
            <a:ext cx="1290372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2D1577-3906-490F-849B-4BF86FAD91EE}"/>
              </a:ext>
            </a:extLst>
          </p:cNvPr>
          <p:cNvSpPr txBox="1"/>
          <p:nvPr/>
        </p:nvSpPr>
        <p:spPr>
          <a:xfrm>
            <a:off x="836762" y="6022691"/>
            <a:ext cx="1013600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5DA27A-4469-4734-A3C6-6CF628072E00}"/>
              </a:ext>
            </a:extLst>
          </p:cNvPr>
          <p:cNvSpPr txBox="1"/>
          <p:nvPr/>
        </p:nvSpPr>
        <p:spPr>
          <a:xfrm>
            <a:off x="1939038" y="6010533"/>
            <a:ext cx="777525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A5DA8C-E285-4992-9BA1-FF8F05E0A9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580" y="845450"/>
            <a:ext cx="3277932" cy="21230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62A4AC-6025-4F18-8980-928C6E26B5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09" y="851968"/>
            <a:ext cx="2866061" cy="21467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4404E3D-BC9B-4DB6-BFD8-7956FB31705B}"/>
              </a:ext>
            </a:extLst>
          </p:cNvPr>
          <p:cNvSpPr txBox="1"/>
          <p:nvPr/>
        </p:nvSpPr>
        <p:spPr>
          <a:xfrm>
            <a:off x="8442316" y="5613817"/>
            <a:ext cx="1290372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5F8CA0-DE80-4931-8AC5-035EAE4678BA}"/>
              </a:ext>
            </a:extLst>
          </p:cNvPr>
          <p:cNvSpPr txBox="1"/>
          <p:nvPr/>
        </p:nvSpPr>
        <p:spPr>
          <a:xfrm>
            <a:off x="1224521" y="2893736"/>
            <a:ext cx="810420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8C3253-7329-4E24-B5D4-163BDF040BF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2" y="3526365"/>
            <a:ext cx="3892924" cy="21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18" grpId="0"/>
      <p:bldP spid="18" grpId="1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37B32B-A8D4-4E49-A284-E18FE674B5E0}"/>
              </a:ext>
            </a:extLst>
          </p:cNvPr>
          <p:cNvSpPr txBox="1"/>
          <p:nvPr/>
        </p:nvSpPr>
        <p:spPr>
          <a:xfrm>
            <a:off x="4107765" y="169954"/>
            <a:ext cx="410837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 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35DD1F-2B59-47C2-9B5B-02A6BB70B26F}"/>
              </a:ext>
            </a:extLst>
          </p:cNvPr>
          <p:cNvSpPr txBox="1"/>
          <p:nvPr/>
        </p:nvSpPr>
        <p:spPr>
          <a:xfrm>
            <a:off x="1582068" y="5812554"/>
            <a:ext cx="8765920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সম্পদ আবার অন্য সম্পদ তৈরিতে ব্যবহৃত হয়।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5DFBBD-D15E-470B-BA97-E97D7E8CB68B}"/>
              </a:ext>
            </a:extLst>
          </p:cNvPr>
          <p:cNvSpPr txBox="1"/>
          <p:nvPr/>
        </p:nvSpPr>
        <p:spPr>
          <a:xfrm>
            <a:off x="2029571" y="5847559"/>
            <a:ext cx="7436110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 সম্পদের যথাযথ ব্যবহার করা উচিত।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AEA6E8-8162-444C-BD94-0E2961DF6B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39" y="929874"/>
            <a:ext cx="3412928" cy="2122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64CB98-A37E-43B1-B824-E5D3ECAFF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116" y="929873"/>
            <a:ext cx="3171825" cy="2087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1BBE89-C085-45DE-95AF-914C70648E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817" y="903135"/>
            <a:ext cx="3171825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E90261-A656-4424-91B0-2489A0F56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38" y="3238956"/>
            <a:ext cx="3412927" cy="213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87629E-C682-4DDF-A88C-CB09A8866D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101" y="3263169"/>
            <a:ext cx="2573868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8F28ED-9C0D-4991-9F87-442B0D3DC9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4596" y="3240618"/>
            <a:ext cx="3104046" cy="210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16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781824" y="169063"/>
            <a:ext cx="3500137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503807" y="1876394"/>
            <a:ext cx="4056174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377764" y="3854723"/>
            <a:ext cx="4653509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3A0FA8-1FAA-4885-9E66-1C882C77AF31}"/>
              </a:ext>
            </a:extLst>
          </p:cNvPr>
          <p:cNvSpPr txBox="1"/>
          <p:nvPr/>
        </p:nvSpPr>
        <p:spPr>
          <a:xfrm>
            <a:off x="713999" y="5171947"/>
            <a:ext cx="1011812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সম্পদ 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B08D54-9AFB-486D-B37D-371C7D1E6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27" y="1160499"/>
            <a:ext cx="6087997" cy="38957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317378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0E90DA-312D-4291-A06F-313C34548E19}"/>
              </a:ext>
            </a:extLst>
          </p:cNvPr>
          <p:cNvSpPr txBox="1"/>
          <p:nvPr/>
        </p:nvSpPr>
        <p:spPr>
          <a:xfrm>
            <a:off x="2412649" y="4934768"/>
            <a:ext cx="6099965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এগুলোকে বলা হয় অনবায়নযোগ্য সম্পদ।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6728EB-B1C3-4B9F-9DED-2B5AD3C5F110}"/>
              </a:ext>
            </a:extLst>
          </p:cNvPr>
          <p:cNvSpPr txBox="1"/>
          <p:nvPr/>
        </p:nvSpPr>
        <p:spPr>
          <a:xfrm>
            <a:off x="3768538" y="170397"/>
            <a:ext cx="389292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ছবিগুলো লক্ষ কর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5549BE-818C-412F-8E1B-485479DE956D}"/>
              </a:ext>
            </a:extLst>
          </p:cNvPr>
          <p:cNvSpPr txBox="1"/>
          <p:nvPr/>
        </p:nvSpPr>
        <p:spPr>
          <a:xfrm>
            <a:off x="716332" y="3414387"/>
            <a:ext cx="2034355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কয়লা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A8765-0241-4108-87DF-451E12C5611F}"/>
              </a:ext>
            </a:extLst>
          </p:cNvPr>
          <p:cNvSpPr txBox="1"/>
          <p:nvPr/>
        </p:nvSpPr>
        <p:spPr>
          <a:xfrm>
            <a:off x="4977897" y="3415372"/>
            <a:ext cx="969468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তেল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888619-2685-47D2-B0A8-787BEC89B1DC}"/>
              </a:ext>
            </a:extLst>
          </p:cNvPr>
          <p:cNvSpPr txBox="1"/>
          <p:nvPr/>
        </p:nvSpPr>
        <p:spPr>
          <a:xfrm>
            <a:off x="8807004" y="3382777"/>
            <a:ext cx="1598389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D41921-81C6-4A25-80E4-2530EFE9C1F4}"/>
              </a:ext>
            </a:extLst>
          </p:cNvPr>
          <p:cNvSpPr txBox="1"/>
          <p:nvPr/>
        </p:nvSpPr>
        <p:spPr>
          <a:xfrm>
            <a:off x="2153446" y="4610673"/>
            <a:ext cx="7347887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প্রাকৃতিক সম্পদগুলো সীমিত। জনসংখ্যা বৃদ্ধির সাথে সাথে এগুলোর চাহিদাও বাড়ছে।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8DF6866-66FB-4C7D-AD66-024EE4AE1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55" y="1201447"/>
            <a:ext cx="3230183" cy="22129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FD4AAFF-EEB3-4DA6-B9B8-9855983F98CC}"/>
              </a:ext>
            </a:extLst>
          </p:cNvPr>
          <p:cNvSpPr txBox="1"/>
          <p:nvPr/>
        </p:nvSpPr>
        <p:spPr>
          <a:xfrm>
            <a:off x="2546040" y="4675971"/>
            <a:ext cx="6562697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 সম্পদ একবার নিঃশেষ হলে হাজার হাজার বছরেও ফিরে পাওয়া সম্ভব নয়।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9B689-6A88-45CA-8983-545C49F455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610" y="1103136"/>
            <a:ext cx="3490095" cy="2338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50B95-5E95-4A5E-AF15-4F0E0BD309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77" y="1103136"/>
            <a:ext cx="3587555" cy="240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97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23" grpId="0"/>
      <p:bldP spid="23" grpId="1"/>
      <p:bldP spid="25" grpId="0"/>
      <p:bldP spid="25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1968</TotalTime>
  <Words>543</Words>
  <Application>Microsoft Office PowerPoint</Application>
  <PresentationFormat>Custom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137</cp:revision>
  <dcterms:created xsi:type="dcterms:W3CDTF">2020-08-01T14:41:19Z</dcterms:created>
  <dcterms:modified xsi:type="dcterms:W3CDTF">2020-09-09T06:26:12Z</dcterms:modified>
</cp:coreProperties>
</file>